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4"/>
    <p:sldMasterId id="2147484015" r:id="rId5"/>
    <p:sldMasterId id="2147484027" r:id="rId6"/>
    <p:sldMasterId id="2147484043" r:id="rId7"/>
    <p:sldMasterId id="2147484079" r:id="rId8"/>
    <p:sldMasterId id="2147484100" r:id="rId9"/>
  </p:sldMasterIdLst>
  <p:notesMasterIdLst>
    <p:notesMasterId r:id="rId24"/>
  </p:notesMasterIdLst>
  <p:sldIdLst>
    <p:sldId id="2147470199" r:id="rId10"/>
    <p:sldId id="2147470200" r:id="rId11"/>
    <p:sldId id="2147470282" r:id="rId12"/>
    <p:sldId id="10945" r:id="rId13"/>
    <p:sldId id="2147469974" r:id="rId14"/>
    <p:sldId id="257" r:id="rId15"/>
    <p:sldId id="2147469973" r:id="rId16"/>
    <p:sldId id="258" r:id="rId17"/>
    <p:sldId id="262" r:id="rId18"/>
    <p:sldId id="2134804606" r:id="rId19"/>
    <p:sldId id="2147470198" r:id="rId20"/>
    <p:sldId id="2147470181" r:id="rId21"/>
    <p:sldId id="2147470280" r:id="rId22"/>
    <p:sldId id="2147470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6B6758-C3A5-420E-BE6C-72FFCD90594E}" name="Ian Lumb" initials="IL" userId="S::ianl@terawe.com::2630a383-0cad-4e30-b844-8e87d31697a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655"/>
    <a:srgbClr val="00FFFF"/>
    <a:srgbClr val="FF8FFA"/>
    <a:srgbClr val="DEB7FB"/>
    <a:srgbClr val="2B26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D4ABD1-2148-4586-83CE-EC1B1D2CBAA1}" v="2" dt="2022-06-30T23:01:39.779"/>
    <p1510:client id="{A861BA7C-7999-4325-9646-63A5CFAA149A}" v="1" dt="2022-07-01T16:40:42.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Lumb" userId="2630a383-0cad-4e30-b844-8e87d31697a6" providerId="ADAL" clId="{82D4ABD1-2148-4586-83CE-EC1B1D2CBAA1}"/>
    <pc:docChg chg="undo custSel addSld delSld modSld delMainMaster">
      <pc:chgData name="Ian Lumb" userId="2630a383-0cad-4e30-b844-8e87d31697a6" providerId="ADAL" clId="{82D4ABD1-2148-4586-83CE-EC1B1D2CBAA1}" dt="2022-06-30T23:06:46.205" v="47" actId="20577"/>
      <pc:docMkLst>
        <pc:docMk/>
      </pc:docMkLst>
      <pc:sldChg chg="modSp mod">
        <pc:chgData name="Ian Lumb" userId="2630a383-0cad-4e30-b844-8e87d31697a6" providerId="ADAL" clId="{82D4ABD1-2148-4586-83CE-EC1B1D2CBAA1}" dt="2022-06-30T23:06:08.021" v="19" actId="113"/>
        <pc:sldMkLst>
          <pc:docMk/>
          <pc:sldMk cId="623299311" sldId="10945"/>
        </pc:sldMkLst>
        <pc:spChg chg="mod">
          <ac:chgData name="Ian Lumb" userId="2630a383-0cad-4e30-b844-8e87d31697a6" providerId="ADAL" clId="{82D4ABD1-2148-4586-83CE-EC1B1D2CBAA1}" dt="2022-06-30T23:06:08.021" v="19" actId="113"/>
          <ac:spMkLst>
            <pc:docMk/>
            <pc:sldMk cId="623299311" sldId="10945"/>
            <ac:spMk id="6" creationId="{509A3BD7-FEE8-43AE-9786-7F446612A425}"/>
          </ac:spMkLst>
        </pc:spChg>
      </pc:sldChg>
      <pc:sldChg chg="modSp add mod modClrScheme chgLayout">
        <pc:chgData name="Ian Lumb" userId="2630a383-0cad-4e30-b844-8e87d31697a6" providerId="ADAL" clId="{82D4ABD1-2148-4586-83CE-EC1B1D2CBAA1}" dt="2022-06-30T23:04:33.063" v="14" actId="14100"/>
        <pc:sldMkLst>
          <pc:docMk/>
          <pc:sldMk cId="2151168645" sldId="2147470199"/>
        </pc:sldMkLst>
        <pc:spChg chg="mod ord">
          <ac:chgData name="Ian Lumb" userId="2630a383-0cad-4e30-b844-8e87d31697a6" providerId="ADAL" clId="{82D4ABD1-2148-4586-83CE-EC1B1D2CBAA1}" dt="2022-06-30T23:02:44.813" v="7" actId="700"/>
          <ac:spMkLst>
            <pc:docMk/>
            <pc:sldMk cId="2151168645" sldId="2147470199"/>
            <ac:spMk id="3" creationId="{5B8CC492-86C2-12A7-1BEB-8A66CAA3E38E}"/>
          </ac:spMkLst>
        </pc:spChg>
        <pc:spChg chg="mod ord">
          <ac:chgData name="Ian Lumb" userId="2630a383-0cad-4e30-b844-8e87d31697a6" providerId="ADAL" clId="{82D4ABD1-2148-4586-83CE-EC1B1D2CBAA1}" dt="2022-06-30T23:04:33.063" v="14" actId="14100"/>
          <ac:spMkLst>
            <pc:docMk/>
            <pc:sldMk cId="2151168645" sldId="2147470199"/>
            <ac:spMk id="4" creationId="{B1C40093-DA73-D1C5-36AF-63FDD2B42906}"/>
          </ac:spMkLst>
        </pc:spChg>
      </pc:sldChg>
      <pc:sldChg chg="modSp add mod modClrScheme chgLayout">
        <pc:chgData name="Ian Lumb" userId="2630a383-0cad-4e30-b844-8e87d31697a6" providerId="ADAL" clId="{82D4ABD1-2148-4586-83CE-EC1B1D2CBAA1}" dt="2022-06-30T23:05:12.987" v="18" actId="14100"/>
        <pc:sldMkLst>
          <pc:docMk/>
          <pc:sldMk cId="3504555042" sldId="2147470200"/>
        </pc:sldMkLst>
        <pc:spChg chg="mod ord">
          <ac:chgData name="Ian Lumb" userId="2630a383-0cad-4e30-b844-8e87d31697a6" providerId="ADAL" clId="{82D4ABD1-2148-4586-83CE-EC1B1D2CBAA1}" dt="2022-06-30T23:04:52.428" v="16" actId="700"/>
          <ac:spMkLst>
            <pc:docMk/>
            <pc:sldMk cId="3504555042" sldId="2147470200"/>
            <ac:spMk id="2" creationId="{1FAF477E-56B7-C1CD-D83E-0B2752E3B8EC}"/>
          </ac:spMkLst>
        </pc:spChg>
        <pc:spChg chg="mod ord">
          <ac:chgData name="Ian Lumb" userId="2630a383-0cad-4e30-b844-8e87d31697a6" providerId="ADAL" clId="{82D4ABD1-2148-4586-83CE-EC1B1D2CBAA1}" dt="2022-06-30T23:05:12.987" v="18" actId="14100"/>
          <ac:spMkLst>
            <pc:docMk/>
            <pc:sldMk cId="3504555042" sldId="2147470200"/>
            <ac:spMk id="3" creationId="{FEC251C3-25D1-D876-C1DA-2D4629E7139D}"/>
          </ac:spMkLst>
        </pc:spChg>
      </pc:sldChg>
      <pc:sldChg chg="add del">
        <pc:chgData name="Ian Lumb" userId="2630a383-0cad-4e30-b844-8e87d31697a6" providerId="ADAL" clId="{82D4ABD1-2148-4586-83CE-EC1B1D2CBAA1}" dt="2022-06-30T23:04:41.117" v="15" actId="47"/>
        <pc:sldMkLst>
          <pc:docMk/>
          <pc:sldMk cId="1911239123" sldId="2147470211"/>
        </pc:sldMkLst>
      </pc:sldChg>
      <pc:sldChg chg="addSp delSp modSp new mod modClrScheme chgLayout">
        <pc:chgData name="Ian Lumb" userId="2630a383-0cad-4e30-b844-8e87d31697a6" providerId="ADAL" clId="{82D4ABD1-2148-4586-83CE-EC1B1D2CBAA1}" dt="2022-06-30T23:06:46.205" v="47" actId="20577"/>
        <pc:sldMkLst>
          <pc:docMk/>
          <pc:sldMk cId="3718998406" sldId="2147470282"/>
        </pc:sldMkLst>
        <pc:spChg chg="del mod ord">
          <ac:chgData name="Ian Lumb" userId="2630a383-0cad-4e30-b844-8e87d31697a6" providerId="ADAL" clId="{82D4ABD1-2148-4586-83CE-EC1B1D2CBAA1}" dt="2022-06-30T23:06:37.170" v="21" actId="700"/>
          <ac:spMkLst>
            <pc:docMk/>
            <pc:sldMk cId="3718998406" sldId="2147470282"/>
            <ac:spMk id="2" creationId="{E65EB22F-1775-1B25-A1A1-75792CD69FEE}"/>
          </ac:spMkLst>
        </pc:spChg>
        <pc:spChg chg="del mod ord">
          <ac:chgData name="Ian Lumb" userId="2630a383-0cad-4e30-b844-8e87d31697a6" providerId="ADAL" clId="{82D4ABD1-2148-4586-83CE-EC1B1D2CBAA1}" dt="2022-06-30T23:06:37.170" v="21" actId="700"/>
          <ac:spMkLst>
            <pc:docMk/>
            <pc:sldMk cId="3718998406" sldId="2147470282"/>
            <ac:spMk id="3" creationId="{27F09BBD-B147-7BB4-896E-C125CEE8EE89}"/>
          </ac:spMkLst>
        </pc:spChg>
        <pc:spChg chg="add mod ord">
          <ac:chgData name="Ian Lumb" userId="2630a383-0cad-4e30-b844-8e87d31697a6" providerId="ADAL" clId="{82D4ABD1-2148-4586-83CE-EC1B1D2CBAA1}" dt="2022-06-30T23:06:46.205" v="47" actId="20577"/>
          <ac:spMkLst>
            <pc:docMk/>
            <pc:sldMk cId="3718998406" sldId="2147470282"/>
            <ac:spMk id="4" creationId="{126BF8EE-B7A5-87A4-8C3E-9F42E6FC9BF8}"/>
          </ac:spMkLst>
        </pc:spChg>
        <pc:spChg chg="add mod ord">
          <ac:chgData name="Ian Lumb" userId="2630a383-0cad-4e30-b844-8e87d31697a6" providerId="ADAL" clId="{82D4ABD1-2148-4586-83CE-EC1B1D2CBAA1}" dt="2022-06-30T23:06:37.170" v="21" actId="700"/>
          <ac:spMkLst>
            <pc:docMk/>
            <pc:sldMk cId="3718998406" sldId="2147470282"/>
            <ac:spMk id="5" creationId="{E5522FAB-F127-FD91-EFFC-1B60C936E397}"/>
          </ac:spMkLst>
        </pc:spChg>
      </pc:sldChg>
      <pc:sldMasterChg chg="del delSldLayout">
        <pc:chgData name="Ian Lumb" userId="2630a383-0cad-4e30-b844-8e87d31697a6" providerId="ADAL" clId="{82D4ABD1-2148-4586-83CE-EC1B1D2CBAA1}" dt="2022-06-30T23:04:52.428" v="16" actId="700"/>
        <pc:sldMasterMkLst>
          <pc:docMk/>
          <pc:sldMasterMk cId="1649340128" sldId="2147484113"/>
        </pc:sldMasterMkLst>
        <pc:sldLayoutChg chg="del">
          <pc:chgData name="Ian Lumb" userId="2630a383-0cad-4e30-b844-8e87d31697a6" providerId="ADAL" clId="{82D4ABD1-2148-4586-83CE-EC1B1D2CBAA1}" dt="2022-06-30T23:04:52.428" v="16" actId="700"/>
          <pc:sldLayoutMkLst>
            <pc:docMk/>
            <pc:sldMasterMk cId="1649340128" sldId="2147484113"/>
            <pc:sldLayoutMk cId="4283582667" sldId="2147484114"/>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291102541" sldId="2147484115"/>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151466533" sldId="2147484116"/>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533904002" sldId="2147484117"/>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3475852343" sldId="2147484118"/>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3094173520" sldId="2147484119"/>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2232837542" sldId="2147484120"/>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689472284" sldId="2147484121"/>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130710248" sldId="2147484122"/>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1451547327" sldId="2147484123"/>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4291697758" sldId="2147484124"/>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18995014" sldId="2147484125"/>
          </pc:sldLayoutMkLst>
        </pc:sldLayoutChg>
        <pc:sldLayoutChg chg="del">
          <pc:chgData name="Ian Lumb" userId="2630a383-0cad-4e30-b844-8e87d31697a6" providerId="ADAL" clId="{82D4ABD1-2148-4586-83CE-EC1B1D2CBAA1}" dt="2022-06-30T23:04:52.428" v="16" actId="700"/>
          <pc:sldLayoutMkLst>
            <pc:docMk/>
            <pc:sldMasterMk cId="1649340128" sldId="2147484113"/>
            <pc:sldLayoutMk cId="3131618440" sldId="2147484126"/>
          </pc:sldLayoutMkLst>
        </pc:sldLayoutChg>
      </pc:sldMasterChg>
    </pc:docChg>
  </pc:docChgLst>
  <pc:docChgLst>
    <pc:chgData name="Ian Lumb" userId="2630a383-0cad-4e30-b844-8e87d31697a6" providerId="ADAL" clId="{E176C310-985A-486F-8CEA-662BCA374CDD}"/>
    <pc:docChg chg="delSld delMainMaster delSection modSection">
      <pc:chgData name="Ian Lumb" userId="2630a383-0cad-4e30-b844-8e87d31697a6" providerId="ADAL" clId="{E176C310-985A-486F-8CEA-662BCA374CDD}" dt="2022-06-30T02:10:01.109" v="2" actId="17851"/>
      <pc:docMkLst>
        <pc:docMk/>
      </pc:docMkLst>
      <pc:sldChg chg="del">
        <pc:chgData name="Ian Lumb" userId="2630a383-0cad-4e30-b844-8e87d31697a6" providerId="ADAL" clId="{E176C310-985A-486F-8CEA-662BCA374CDD}" dt="2022-06-30T02:09:52.487" v="0" actId="47"/>
        <pc:sldMkLst>
          <pc:docMk/>
          <pc:sldMk cId="0" sldId="260"/>
        </pc:sldMkLst>
      </pc:sldChg>
      <pc:sldChg chg="del">
        <pc:chgData name="Ian Lumb" userId="2630a383-0cad-4e30-b844-8e87d31697a6" providerId="ADAL" clId="{E176C310-985A-486F-8CEA-662BCA374CDD}" dt="2022-06-30T02:09:52.487" v="0" actId="47"/>
        <pc:sldMkLst>
          <pc:docMk/>
          <pc:sldMk cId="3396625383" sldId="291"/>
        </pc:sldMkLst>
      </pc:sldChg>
      <pc:sldChg chg="del">
        <pc:chgData name="Ian Lumb" userId="2630a383-0cad-4e30-b844-8e87d31697a6" providerId="ADAL" clId="{E176C310-985A-486F-8CEA-662BCA374CDD}" dt="2022-06-30T02:09:52.487" v="0" actId="47"/>
        <pc:sldMkLst>
          <pc:docMk/>
          <pc:sldMk cId="3329845461" sldId="292"/>
        </pc:sldMkLst>
      </pc:sldChg>
      <pc:sldChg chg="del">
        <pc:chgData name="Ian Lumb" userId="2630a383-0cad-4e30-b844-8e87d31697a6" providerId="ADAL" clId="{E176C310-985A-486F-8CEA-662BCA374CDD}" dt="2022-06-30T02:09:52.487" v="0" actId="47"/>
        <pc:sldMkLst>
          <pc:docMk/>
          <pc:sldMk cId="1447758559" sldId="294"/>
        </pc:sldMkLst>
      </pc:sldChg>
      <pc:sldChg chg="del">
        <pc:chgData name="Ian Lumb" userId="2630a383-0cad-4e30-b844-8e87d31697a6" providerId="ADAL" clId="{E176C310-985A-486F-8CEA-662BCA374CDD}" dt="2022-06-30T02:09:52.487" v="0" actId="47"/>
        <pc:sldMkLst>
          <pc:docMk/>
          <pc:sldMk cId="2570058085" sldId="299"/>
        </pc:sldMkLst>
      </pc:sldChg>
      <pc:sldChg chg="del">
        <pc:chgData name="Ian Lumb" userId="2630a383-0cad-4e30-b844-8e87d31697a6" providerId="ADAL" clId="{E176C310-985A-486F-8CEA-662BCA374CDD}" dt="2022-06-30T02:09:52.487" v="0" actId="47"/>
        <pc:sldMkLst>
          <pc:docMk/>
          <pc:sldMk cId="3592828332" sldId="300"/>
        </pc:sldMkLst>
      </pc:sldChg>
      <pc:sldChg chg="del">
        <pc:chgData name="Ian Lumb" userId="2630a383-0cad-4e30-b844-8e87d31697a6" providerId="ADAL" clId="{E176C310-985A-486F-8CEA-662BCA374CDD}" dt="2022-06-30T02:09:52.487" v="0" actId="47"/>
        <pc:sldMkLst>
          <pc:docMk/>
          <pc:sldMk cId="3830481652" sldId="301"/>
        </pc:sldMkLst>
      </pc:sldChg>
      <pc:sldChg chg="del">
        <pc:chgData name="Ian Lumb" userId="2630a383-0cad-4e30-b844-8e87d31697a6" providerId="ADAL" clId="{E176C310-985A-486F-8CEA-662BCA374CDD}" dt="2022-06-30T02:09:52.487" v="0" actId="47"/>
        <pc:sldMkLst>
          <pc:docMk/>
          <pc:sldMk cId="3747391529" sldId="381"/>
        </pc:sldMkLst>
      </pc:sldChg>
      <pc:sldChg chg="del">
        <pc:chgData name="Ian Lumb" userId="2630a383-0cad-4e30-b844-8e87d31697a6" providerId="ADAL" clId="{E176C310-985A-486F-8CEA-662BCA374CDD}" dt="2022-06-30T02:09:52.487" v="0" actId="47"/>
        <pc:sldMkLst>
          <pc:docMk/>
          <pc:sldMk cId="20936621" sldId="1915"/>
        </pc:sldMkLst>
      </pc:sldChg>
      <pc:sldChg chg="del">
        <pc:chgData name="Ian Lumb" userId="2630a383-0cad-4e30-b844-8e87d31697a6" providerId="ADAL" clId="{E176C310-985A-486F-8CEA-662BCA374CDD}" dt="2022-06-30T02:09:52.487" v="0" actId="47"/>
        <pc:sldMkLst>
          <pc:docMk/>
          <pc:sldMk cId="1577116663" sldId="9949"/>
        </pc:sldMkLst>
      </pc:sldChg>
      <pc:sldChg chg="del">
        <pc:chgData name="Ian Lumb" userId="2630a383-0cad-4e30-b844-8e87d31697a6" providerId="ADAL" clId="{E176C310-985A-486F-8CEA-662BCA374CDD}" dt="2022-06-30T02:09:52.487" v="0" actId="47"/>
        <pc:sldMkLst>
          <pc:docMk/>
          <pc:sldMk cId="2201566731" sldId="11635"/>
        </pc:sldMkLst>
      </pc:sldChg>
      <pc:sldChg chg="del">
        <pc:chgData name="Ian Lumb" userId="2630a383-0cad-4e30-b844-8e87d31697a6" providerId="ADAL" clId="{E176C310-985A-486F-8CEA-662BCA374CDD}" dt="2022-06-30T02:09:52.487" v="0" actId="47"/>
        <pc:sldMkLst>
          <pc:docMk/>
          <pc:sldMk cId="1469576865" sldId="11666"/>
        </pc:sldMkLst>
      </pc:sldChg>
      <pc:sldChg chg="del">
        <pc:chgData name="Ian Lumb" userId="2630a383-0cad-4e30-b844-8e87d31697a6" providerId="ADAL" clId="{E176C310-985A-486F-8CEA-662BCA374CDD}" dt="2022-06-30T02:09:52.487" v="0" actId="47"/>
        <pc:sldMkLst>
          <pc:docMk/>
          <pc:sldMk cId="2205024091" sldId="11667"/>
        </pc:sldMkLst>
      </pc:sldChg>
      <pc:sldChg chg="del">
        <pc:chgData name="Ian Lumb" userId="2630a383-0cad-4e30-b844-8e87d31697a6" providerId="ADAL" clId="{E176C310-985A-486F-8CEA-662BCA374CDD}" dt="2022-06-30T02:09:52.487" v="0" actId="47"/>
        <pc:sldMkLst>
          <pc:docMk/>
          <pc:sldMk cId="267651035" sldId="11672"/>
        </pc:sldMkLst>
      </pc:sldChg>
      <pc:sldChg chg="del">
        <pc:chgData name="Ian Lumb" userId="2630a383-0cad-4e30-b844-8e87d31697a6" providerId="ADAL" clId="{E176C310-985A-486F-8CEA-662BCA374CDD}" dt="2022-06-30T02:09:52.487" v="0" actId="47"/>
        <pc:sldMkLst>
          <pc:docMk/>
          <pc:sldMk cId="1412725519" sldId="2076136779"/>
        </pc:sldMkLst>
      </pc:sldChg>
      <pc:sldChg chg="del">
        <pc:chgData name="Ian Lumb" userId="2630a383-0cad-4e30-b844-8e87d31697a6" providerId="ADAL" clId="{E176C310-985A-486F-8CEA-662BCA374CDD}" dt="2022-06-30T02:09:52.487" v="0" actId="47"/>
        <pc:sldMkLst>
          <pc:docMk/>
          <pc:sldMk cId="3050563501" sldId="2076137326"/>
        </pc:sldMkLst>
      </pc:sldChg>
      <pc:sldChg chg="del">
        <pc:chgData name="Ian Lumb" userId="2630a383-0cad-4e30-b844-8e87d31697a6" providerId="ADAL" clId="{E176C310-985A-486F-8CEA-662BCA374CDD}" dt="2022-06-30T02:09:52.487" v="0" actId="47"/>
        <pc:sldMkLst>
          <pc:docMk/>
          <pc:sldMk cId="3299470472" sldId="2076137342"/>
        </pc:sldMkLst>
      </pc:sldChg>
      <pc:sldChg chg="del">
        <pc:chgData name="Ian Lumb" userId="2630a383-0cad-4e30-b844-8e87d31697a6" providerId="ADAL" clId="{E176C310-985A-486F-8CEA-662BCA374CDD}" dt="2022-06-30T02:09:52.487" v="0" actId="47"/>
        <pc:sldMkLst>
          <pc:docMk/>
          <pc:sldMk cId="2827947631" sldId="2076137345"/>
        </pc:sldMkLst>
      </pc:sldChg>
      <pc:sldChg chg="del">
        <pc:chgData name="Ian Lumb" userId="2630a383-0cad-4e30-b844-8e87d31697a6" providerId="ADAL" clId="{E176C310-985A-486F-8CEA-662BCA374CDD}" dt="2022-06-30T02:09:52.487" v="0" actId="47"/>
        <pc:sldMkLst>
          <pc:docMk/>
          <pc:sldMk cId="2446178923" sldId="2134804593"/>
        </pc:sldMkLst>
      </pc:sldChg>
      <pc:sldChg chg="del">
        <pc:chgData name="Ian Lumb" userId="2630a383-0cad-4e30-b844-8e87d31697a6" providerId="ADAL" clId="{E176C310-985A-486F-8CEA-662BCA374CDD}" dt="2022-06-30T02:09:52.487" v="0" actId="47"/>
        <pc:sldMkLst>
          <pc:docMk/>
          <pc:sldMk cId="307894445" sldId="2147469593"/>
        </pc:sldMkLst>
      </pc:sldChg>
      <pc:sldChg chg="del">
        <pc:chgData name="Ian Lumb" userId="2630a383-0cad-4e30-b844-8e87d31697a6" providerId="ADAL" clId="{E176C310-985A-486F-8CEA-662BCA374CDD}" dt="2022-06-30T02:09:52.487" v="0" actId="47"/>
        <pc:sldMkLst>
          <pc:docMk/>
          <pc:sldMk cId="3671410135" sldId="2147469594"/>
        </pc:sldMkLst>
      </pc:sldChg>
      <pc:sldChg chg="del">
        <pc:chgData name="Ian Lumb" userId="2630a383-0cad-4e30-b844-8e87d31697a6" providerId="ADAL" clId="{E176C310-985A-486F-8CEA-662BCA374CDD}" dt="2022-06-30T02:09:52.487" v="0" actId="47"/>
        <pc:sldMkLst>
          <pc:docMk/>
          <pc:sldMk cId="2741281810" sldId="2147469599"/>
        </pc:sldMkLst>
      </pc:sldChg>
      <pc:sldChg chg="del">
        <pc:chgData name="Ian Lumb" userId="2630a383-0cad-4e30-b844-8e87d31697a6" providerId="ADAL" clId="{E176C310-985A-486F-8CEA-662BCA374CDD}" dt="2022-06-30T02:09:52.487" v="0" actId="47"/>
        <pc:sldMkLst>
          <pc:docMk/>
          <pc:sldMk cId="3799475860" sldId="2147469600"/>
        </pc:sldMkLst>
      </pc:sldChg>
      <pc:sldChg chg="del">
        <pc:chgData name="Ian Lumb" userId="2630a383-0cad-4e30-b844-8e87d31697a6" providerId="ADAL" clId="{E176C310-985A-486F-8CEA-662BCA374CDD}" dt="2022-06-30T02:09:52.487" v="0" actId="47"/>
        <pc:sldMkLst>
          <pc:docMk/>
          <pc:sldMk cId="2586040291" sldId="2147469605"/>
        </pc:sldMkLst>
      </pc:sldChg>
      <pc:sldChg chg="del">
        <pc:chgData name="Ian Lumb" userId="2630a383-0cad-4e30-b844-8e87d31697a6" providerId="ADAL" clId="{E176C310-985A-486F-8CEA-662BCA374CDD}" dt="2022-06-30T02:09:52.487" v="0" actId="47"/>
        <pc:sldMkLst>
          <pc:docMk/>
          <pc:sldMk cId="1117014756" sldId="2147469609"/>
        </pc:sldMkLst>
      </pc:sldChg>
      <pc:sldChg chg="del">
        <pc:chgData name="Ian Lumb" userId="2630a383-0cad-4e30-b844-8e87d31697a6" providerId="ADAL" clId="{E176C310-985A-486F-8CEA-662BCA374CDD}" dt="2022-06-30T02:09:52.487" v="0" actId="47"/>
        <pc:sldMkLst>
          <pc:docMk/>
          <pc:sldMk cId="3725804100" sldId="2147469616"/>
        </pc:sldMkLst>
      </pc:sldChg>
      <pc:sldChg chg="del">
        <pc:chgData name="Ian Lumb" userId="2630a383-0cad-4e30-b844-8e87d31697a6" providerId="ADAL" clId="{E176C310-985A-486F-8CEA-662BCA374CDD}" dt="2022-06-30T02:09:52.487" v="0" actId="47"/>
        <pc:sldMkLst>
          <pc:docMk/>
          <pc:sldMk cId="4229963047" sldId="2147469617"/>
        </pc:sldMkLst>
      </pc:sldChg>
      <pc:sldChg chg="del">
        <pc:chgData name="Ian Lumb" userId="2630a383-0cad-4e30-b844-8e87d31697a6" providerId="ADAL" clId="{E176C310-985A-486F-8CEA-662BCA374CDD}" dt="2022-06-30T02:09:52.487" v="0" actId="47"/>
        <pc:sldMkLst>
          <pc:docMk/>
          <pc:sldMk cId="2857144471" sldId="2147469620"/>
        </pc:sldMkLst>
      </pc:sldChg>
      <pc:sldChg chg="del">
        <pc:chgData name="Ian Lumb" userId="2630a383-0cad-4e30-b844-8e87d31697a6" providerId="ADAL" clId="{E176C310-985A-486F-8CEA-662BCA374CDD}" dt="2022-06-30T02:09:52.487" v="0" actId="47"/>
        <pc:sldMkLst>
          <pc:docMk/>
          <pc:sldMk cId="2454618038" sldId="2147470023"/>
        </pc:sldMkLst>
      </pc:sldChg>
      <pc:sldChg chg="del">
        <pc:chgData name="Ian Lumb" userId="2630a383-0cad-4e30-b844-8e87d31697a6" providerId="ADAL" clId="{E176C310-985A-486F-8CEA-662BCA374CDD}" dt="2022-06-30T02:09:52.487" v="0" actId="47"/>
        <pc:sldMkLst>
          <pc:docMk/>
          <pc:sldMk cId="1038962183" sldId="2147470184"/>
        </pc:sldMkLst>
      </pc:sldChg>
      <pc:sldChg chg="del">
        <pc:chgData name="Ian Lumb" userId="2630a383-0cad-4e30-b844-8e87d31697a6" providerId="ADAL" clId="{E176C310-985A-486F-8CEA-662BCA374CDD}" dt="2022-06-30T02:09:52.487" v="0" actId="47"/>
        <pc:sldMkLst>
          <pc:docMk/>
          <pc:sldMk cId="2526638429" sldId="2147470185"/>
        </pc:sldMkLst>
      </pc:sldChg>
      <pc:sldChg chg="del">
        <pc:chgData name="Ian Lumb" userId="2630a383-0cad-4e30-b844-8e87d31697a6" providerId="ADAL" clId="{E176C310-985A-486F-8CEA-662BCA374CDD}" dt="2022-06-30T02:09:52.487" v="0" actId="47"/>
        <pc:sldMkLst>
          <pc:docMk/>
          <pc:sldMk cId="429378152" sldId="2147470186"/>
        </pc:sldMkLst>
      </pc:sldChg>
      <pc:sldChg chg="del">
        <pc:chgData name="Ian Lumb" userId="2630a383-0cad-4e30-b844-8e87d31697a6" providerId="ADAL" clId="{E176C310-985A-486F-8CEA-662BCA374CDD}" dt="2022-06-30T02:09:52.487" v="0" actId="47"/>
        <pc:sldMkLst>
          <pc:docMk/>
          <pc:sldMk cId="1229434402" sldId="2147470187"/>
        </pc:sldMkLst>
      </pc:sldChg>
      <pc:sldChg chg="del">
        <pc:chgData name="Ian Lumb" userId="2630a383-0cad-4e30-b844-8e87d31697a6" providerId="ADAL" clId="{E176C310-985A-486F-8CEA-662BCA374CDD}" dt="2022-06-30T02:09:52.487" v="0" actId="47"/>
        <pc:sldMkLst>
          <pc:docMk/>
          <pc:sldMk cId="1151731301" sldId="2147470188"/>
        </pc:sldMkLst>
      </pc:sldChg>
      <pc:sldChg chg="del">
        <pc:chgData name="Ian Lumb" userId="2630a383-0cad-4e30-b844-8e87d31697a6" providerId="ADAL" clId="{E176C310-985A-486F-8CEA-662BCA374CDD}" dt="2022-06-30T02:09:52.487" v="0" actId="47"/>
        <pc:sldMkLst>
          <pc:docMk/>
          <pc:sldMk cId="2996763583" sldId="2147470189"/>
        </pc:sldMkLst>
      </pc:sldChg>
      <pc:sldChg chg="del">
        <pc:chgData name="Ian Lumb" userId="2630a383-0cad-4e30-b844-8e87d31697a6" providerId="ADAL" clId="{E176C310-985A-486F-8CEA-662BCA374CDD}" dt="2022-06-30T02:09:52.487" v="0" actId="47"/>
        <pc:sldMkLst>
          <pc:docMk/>
          <pc:sldMk cId="1679778013" sldId="2147470190"/>
        </pc:sldMkLst>
      </pc:sldChg>
      <pc:sldChg chg="del">
        <pc:chgData name="Ian Lumb" userId="2630a383-0cad-4e30-b844-8e87d31697a6" providerId="ADAL" clId="{E176C310-985A-486F-8CEA-662BCA374CDD}" dt="2022-06-30T02:09:52.487" v="0" actId="47"/>
        <pc:sldMkLst>
          <pc:docMk/>
          <pc:sldMk cId="3558894971" sldId="2147470191"/>
        </pc:sldMkLst>
      </pc:sldChg>
      <pc:sldChg chg="del">
        <pc:chgData name="Ian Lumb" userId="2630a383-0cad-4e30-b844-8e87d31697a6" providerId="ADAL" clId="{E176C310-985A-486F-8CEA-662BCA374CDD}" dt="2022-06-30T02:09:52.487" v="0" actId="47"/>
        <pc:sldMkLst>
          <pc:docMk/>
          <pc:sldMk cId="4053416595" sldId="2147470192"/>
        </pc:sldMkLst>
      </pc:sldChg>
      <pc:sldChg chg="del">
        <pc:chgData name="Ian Lumb" userId="2630a383-0cad-4e30-b844-8e87d31697a6" providerId="ADAL" clId="{E176C310-985A-486F-8CEA-662BCA374CDD}" dt="2022-06-30T02:09:52.487" v="0" actId="47"/>
        <pc:sldMkLst>
          <pc:docMk/>
          <pc:sldMk cId="552015189" sldId="2147470193"/>
        </pc:sldMkLst>
      </pc:sldChg>
      <pc:sldChg chg="del">
        <pc:chgData name="Ian Lumb" userId="2630a383-0cad-4e30-b844-8e87d31697a6" providerId="ADAL" clId="{E176C310-985A-486F-8CEA-662BCA374CDD}" dt="2022-06-30T02:09:52.487" v="0" actId="47"/>
        <pc:sldMkLst>
          <pc:docMk/>
          <pc:sldMk cId="3560447759" sldId="2147470194"/>
        </pc:sldMkLst>
      </pc:sldChg>
      <pc:sldChg chg="del">
        <pc:chgData name="Ian Lumb" userId="2630a383-0cad-4e30-b844-8e87d31697a6" providerId="ADAL" clId="{E176C310-985A-486F-8CEA-662BCA374CDD}" dt="2022-06-30T02:09:52.487" v="0" actId="47"/>
        <pc:sldMkLst>
          <pc:docMk/>
          <pc:sldMk cId="318262416" sldId="2147470195"/>
        </pc:sldMkLst>
      </pc:sldChg>
      <pc:sldChg chg="del">
        <pc:chgData name="Ian Lumb" userId="2630a383-0cad-4e30-b844-8e87d31697a6" providerId="ADAL" clId="{E176C310-985A-486F-8CEA-662BCA374CDD}" dt="2022-06-30T02:09:52.487" v="0" actId="47"/>
        <pc:sldMkLst>
          <pc:docMk/>
          <pc:sldMk cId="108184244" sldId="2147470196"/>
        </pc:sldMkLst>
      </pc:sldChg>
      <pc:sldChg chg="del">
        <pc:chgData name="Ian Lumb" userId="2630a383-0cad-4e30-b844-8e87d31697a6" providerId="ADAL" clId="{E176C310-985A-486F-8CEA-662BCA374CDD}" dt="2022-06-30T02:09:52.487" v="0" actId="47"/>
        <pc:sldMkLst>
          <pc:docMk/>
          <pc:sldMk cId="2669396274" sldId="2147470197"/>
        </pc:sldMkLst>
      </pc:sldChg>
      <pc:sldMasterChg chg="del delSldLayout">
        <pc:chgData name="Ian Lumb" userId="2630a383-0cad-4e30-b844-8e87d31697a6" providerId="ADAL" clId="{E176C310-985A-486F-8CEA-662BCA374CDD}" dt="2022-06-30T02:09:52.487" v="0" actId="47"/>
        <pc:sldMasterMkLst>
          <pc:docMk/>
          <pc:sldMasterMk cId="4233822947" sldId="2147483660"/>
        </pc:sldMasterMkLst>
        <pc:sldLayoutChg chg="del">
          <pc:chgData name="Ian Lumb" userId="2630a383-0cad-4e30-b844-8e87d31697a6" providerId="ADAL" clId="{E176C310-985A-486F-8CEA-662BCA374CDD}" dt="2022-06-30T02:09:52.487" v="0" actId="47"/>
          <pc:sldLayoutMkLst>
            <pc:docMk/>
            <pc:sldMasterMk cId="4233822947" sldId="2147483660"/>
            <pc:sldLayoutMk cId="3122981728" sldId="2147483661"/>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3110002700" sldId="2147483662"/>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2555249261" sldId="2147483663"/>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2779647317" sldId="2147483664"/>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3046795491" sldId="2147483667"/>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4099363700" sldId="2147483966"/>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1091667351" sldId="2147483967"/>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1306011639" sldId="2147483968"/>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4257734090" sldId="2147483969"/>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1097406432" sldId="2147483970"/>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1422187648" sldId="2147483971"/>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3486731494" sldId="2147483972"/>
          </pc:sldLayoutMkLst>
        </pc:sldLayoutChg>
        <pc:sldLayoutChg chg="del">
          <pc:chgData name="Ian Lumb" userId="2630a383-0cad-4e30-b844-8e87d31697a6" providerId="ADAL" clId="{E176C310-985A-486F-8CEA-662BCA374CDD}" dt="2022-06-30T02:09:52.487" v="0" actId="47"/>
          <pc:sldLayoutMkLst>
            <pc:docMk/>
            <pc:sldMasterMk cId="4233822947" sldId="2147483660"/>
            <pc:sldLayoutMk cId="3730167617" sldId="2147483973"/>
          </pc:sldLayoutMkLst>
        </pc:sldLayoutChg>
      </pc:sldMasterChg>
      <pc:sldMasterChg chg="del delSldLayout">
        <pc:chgData name="Ian Lumb" userId="2630a383-0cad-4e30-b844-8e87d31697a6" providerId="ADAL" clId="{E176C310-985A-486F-8CEA-662BCA374CDD}" dt="2022-06-30T02:09:52.487" v="0" actId="47"/>
        <pc:sldMasterMkLst>
          <pc:docMk/>
          <pc:sldMasterMk cId="2833910702" sldId="2147483974"/>
        </pc:sldMasterMkLst>
        <pc:sldLayoutChg chg="del">
          <pc:chgData name="Ian Lumb" userId="2630a383-0cad-4e30-b844-8e87d31697a6" providerId="ADAL" clId="{E176C310-985A-486F-8CEA-662BCA374CDD}" dt="2022-06-30T02:09:52.487" v="0" actId="47"/>
          <pc:sldLayoutMkLst>
            <pc:docMk/>
            <pc:sldMasterMk cId="2833910702" sldId="2147483974"/>
            <pc:sldLayoutMk cId="1178482618" sldId="2147483975"/>
          </pc:sldLayoutMkLst>
        </pc:sldLayoutChg>
        <pc:sldLayoutChg chg="del">
          <pc:chgData name="Ian Lumb" userId="2630a383-0cad-4e30-b844-8e87d31697a6" providerId="ADAL" clId="{E176C310-985A-486F-8CEA-662BCA374CDD}" dt="2022-06-30T02:09:52.487" v="0" actId="47"/>
          <pc:sldLayoutMkLst>
            <pc:docMk/>
            <pc:sldMasterMk cId="2833910702" sldId="2147483974"/>
            <pc:sldLayoutMk cId="1288610217" sldId="2147483976"/>
          </pc:sldLayoutMkLst>
        </pc:sldLayoutChg>
        <pc:sldLayoutChg chg="del">
          <pc:chgData name="Ian Lumb" userId="2630a383-0cad-4e30-b844-8e87d31697a6" providerId="ADAL" clId="{E176C310-985A-486F-8CEA-662BCA374CDD}" dt="2022-06-30T02:09:52.487" v="0" actId="47"/>
          <pc:sldLayoutMkLst>
            <pc:docMk/>
            <pc:sldMasterMk cId="2833910702" sldId="2147483974"/>
            <pc:sldLayoutMk cId="4142011034" sldId="2147483977"/>
          </pc:sldLayoutMkLst>
        </pc:sldLayoutChg>
        <pc:sldLayoutChg chg="del">
          <pc:chgData name="Ian Lumb" userId="2630a383-0cad-4e30-b844-8e87d31697a6" providerId="ADAL" clId="{E176C310-985A-486F-8CEA-662BCA374CDD}" dt="2022-06-30T02:09:52.487" v="0" actId="47"/>
          <pc:sldLayoutMkLst>
            <pc:docMk/>
            <pc:sldMasterMk cId="2833910702" sldId="2147483974"/>
            <pc:sldLayoutMk cId="2524352541" sldId="2147483978"/>
          </pc:sldLayoutMkLst>
        </pc:sldLayoutChg>
        <pc:sldLayoutChg chg="del">
          <pc:chgData name="Ian Lumb" userId="2630a383-0cad-4e30-b844-8e87d31697a6" providerId="ADAL" clId="{E176C310-985A-486F-8CEA-662BCA374CDD}" dt="2022-06-30T02:09:52.487" v="0" actId="47"/>
          <pc:sldLayoutMkLst>
            <pc:docMk/>
            <pc:sldMasterMk cId="2833910702" sldId="2147483974"/>
            <pc:sldLayoutMk cId="698903576" sldId="2147483979"/>
          </pc:sldLayoutMkLst>
        </pc:sldLayoutChg>
        <pc:sldLayoutChg chg="del">
          <pc:chgData name="Ian Lumb" userId="2630a383-0cad-4e30-b844-8e87d31697a6" providerId="ADAL" clId="{E176C310-985A-486F-8CEA-662BCA374CDD}" dt="2022-06-30T02:09:52.487" v="0" actId="47"/>
          <pc:sldLayoutMkLst>
            <pc:docMk/>
            <pc:sldMasterMk cId="2833910702" sldId="2147483974"/>
            <pc:sldLayoutMk cId="1539957163" sldId="2147483980"/>
          </pc:sldLayoutMkLst>
        </pc:sldLayoutChg>
        <pc:sldLayoutChg chg="del">
          <pc:chgData name="Ian Lumb" userId="2630a383-0cad-4e30-b844-8e87d31697a6" providerId="ADAL" clId="{E176C310-985A-486F-8CEA-662BCA374CDD}" dt="2022-06-30T02:09:52.487" v="0" actId="47"/>
          <pc:sldLayoutMkLst>
            <pc:docMk/>
            <pc:sldMasterMk cId="2833910702" sldId="2147483974"/>
            <pc:sldLayoutMk cId="2681313335" sldId="2147483981"/>
          </pc:sldLayoutMkLst>
        </pc:sldLayoutChg>
        <pc:sldLayoutChg chg="del">
          <pc:chgData name="Ian Lumb" userId="2630a383-0cad-4e30-b844-8e87d31697a6" providerId="ADAL" clId="{E176C310-985A-486F-8CEA-662BCA374CDD}" dt="2022-06-30T02:09:52.487" v="0" actId="47"/>
          <pc:sldLayoutMkLst>
            <pc:docMk/>
            <pc:sldMasterMk cId="2833910702" sldId="2147483974"/>
            <pc:sldLayoutMk cId="255268332" sldId="2147483982"/>
          </pc:sldLayoutMkLst>
        </pc:sldLayoutChg>
        <pc:sldLayoutChg chg="del">
          <pc:chgData name="Ian Lumb" userId="2630a383-0cad-4e30-b844-8e87d31697a6" providerId="ADAL" clId="{E176C310-985A-486F-8CEA-662BCA374CDD}" dt="2022-06-30T02:09:52.487" v="0" actId="47"/>
          <pc:sldLayoutMkLst>
            <pc:docMk/>
            <pc:sldMasterMk cId="2833910702" sldId="2147483974"/>
            <pc:sldLayoutMk cId="3681560399" sldId="2147483983"/>
          </pc:sldLayoutMkLst>
        </pc:sldLayoutChg>
        <pc:sldLayoutChg chg="del">
          <pc:chgData name="Ian Lumb" userId="2630a383-0cad-4e30-b844-8e87d31697a6" providerId="ADAL" clId="{E176C310-985A-486F-8CEA-662BCA374CDD}" dt="2022-06-30T02:09:52.487" v="0" actId="47"/>
          <pc:sldLayoutMkLst>
            <pc:docMk/>
            <pc:sldMasterMk cId="2833910702" sldId="2147483974"/>
            <pc:sldLayoutMk cId="2202750248" sldId="2147483984"/>
          </pc:sldLayoutMkLst>
        </pc:sldLayoutChg>
        <pc:sldLayoutChg chg="del">
          <pc:chgData name="Ian Lumb" userId="2630a383-0cad-4e30-b844-8e87d31697a6" providerId="ADAL" clId="{E176C310-985A-486F-8CEA-662BCA374CDD}" dt="2022-06-30T02:09:52.487" v="0" actId="47"/>
          <pc:sldLayoutMkLst>
            <pc:docMk/>
            <pc:sldMasterMk cId="2833910702" sldId="2147483974"/>
            <pc:sldLayoutMk cId="1357137242" sldId="2147483985"/>
          </pc:sldLayoutMkLst>
        </pc:sldLayoutChg>
      </pc:sldMasterChg>
    </pc:docChg>
  </pc:docChgLst>
  <pc:docChgLst>
    <pc:chgData name="Abhishek PC" userId="9850f709-b105-4b75-be25-7b418f88c4ad" providerId="ADAL" clId="{A861BA7C-7999-4325-9646-63A5CFAA149A}"/>
    <pc:docChg chg="modSld modShowInfo">
      <pc:chgData name="Abhishek PC" userId="9850f709-b105-4b75-be25-7b418f88c4ad" providerId="ADAL" clId="{A861BA7C-7999-4325-9646-63A5CFAA149A}" dt="2022-07-01T16:40:48.184" v="1" actId="2744"/>
      <pc:docMkLst>
        <pc:docMk/>
      </pc:docMkLst>
      <pc:sldChg chg="modTransition">
        <pc:chgData name="Abhishek PC" userId="9850f709-b105-4b75-be25-7b418f88c4ad" providerId="ADAL" clId="{A861BA7C-7999-4325-9646-63A5CFAA149A}" dt="2022-07-01T16:40:42.283" v="0"/>
        <pc:sldMkLst>
          <pc:docMk/>
          <pc:sldMk cId="1443952227" sldId="257"/>
        </pc:sldMkLst>
      </pc:sldChg>
      <pc:sldChg chg="modTransition">
        <pc:chgData name="Abhishek PC" userId="9850f709-b105-4b75-be25-7b418f88c4ad" providerId="ADAL" clId="{A861BA7C-7999-4325-9646-63A5CFAA149A}" dt="2022-07-01T16:40:42.283" v="0"/>
        <pc:sldMkLst>
          <pc:docMk/>
          <pc:sldMk cId="266806134" sldId="258"/>
        </pc:sldMkLst>
      </pc:sldChg>
      <pc:sldChg chg="modTransition">
        <pc:chgData name="Abhishek PC" userId="9850f709-b105-4b75-be25-7b418f88c4ad" providerId="ADAL" clId="{A861BA7C-7999-4325-9646-63A5CFAA149A}" dt="2022-07-01T16:40:42.283" v="0"/>
        <pc:sldMkLst>
          <pc:docMk/>
          <pc:sldMk cId="576748525" sldId="262"/>
        </pc:sldMkLst>
      </pc:sldChg>
      <pc:sldChg chg="modTransition">
        <pc:chgData name="Abhishek PC" userId="9850f709-b105-4b75-be25-7b418f88c4ad" providerId="ADAL" clId="{A861BA7C-7999-4325-9646-63A5CFAA149A}" dt="2022-07-01T16:40:42.283" v="0"/>
        <pc:sldMkLst>
          <pc:docMk/>
          <pc:sldMk cId="623299311" sldId="10945"/>
        </pc:sldMkLst>
      </pc:sldChg>
      <pc:sldChg chg="modTransition">
        <pc:chgData name="Abhishek PC" userId="9850f709-b105-4b75-be25-7b418f88c4ad" providerId="ADAL" clId="{A861BA7C-7999-4325-9646-63A5CFAA149A}" dt="2022-07-01T16:40:42.283" v="0"/>
        <pc:sldMkLst>
          <pc:docMk/>
          <pc:sldMk cId="3114341086" sldId="2134804606"/>
        </pc:sldMkLst>
      </pc:sldChg>
      <pc:sldChg chg="modTransition">
        <pc:chgData name="Abhishek PC" userId="9850f709-b105-4b75-be25-7b418f88c4ad" providerId="ADAL" clId="{A861BA7C-7999-4325-9646-63A5CFAA149A}" dt="2022-07-01T16:40:42.283" v="0"/>
        <pc:sldMkLst>
          <pc:docMk/>
          <pc:sldMk cId="3416579550" sldId="2147469973"/>
        </pc:sldMkLst>
      </pc:sldChg>
      <pc:sldChg chg="modTransition">
        <pc:chgData name="Abhishek PC" userId="9850f709-b105-4b75-be25-7b418f88c4ad" providerId="ADAL" clId="{A861BA7C-7999-4325-9646-63A5CFAA149A}" dt="2022-07-01T16:40:42.283" v="0"/>
        <pc:sldMkLst>
          <pc:docMk/>
          <pc:sldMk cId="59039127" sldId="2147469974"/>
        </pc:sldMkLst>
      </pc:sldChg>
      <pc:sldChg chg="modTransition">
        <pc:chgData name="Abhishek PC" userId="9850f709-b105-4b75-be25-7b418f88c4ad" providerId="ADAL" clId="{A861BA7C-7999-4325-9646-63A5CFAA149A}" dt="2022-07-01T16:40:42.283" v="0"/>
        <pc:sldMkLst>
          <pc:docMk/>
          <pc:sldMk cId="3353835272" sldId="2147470181"/>
        </pc:sldMkLst>
      </pc:sldChg>
      <pc:sldChg chg="modTransition">
        <pc:chgData name="Abhishek PC" userId="9850f709-b105-4b75-be25-7b418f88c4ad" providerId="ADAL" clId="{A861BA7C-7999-4325-9646-63A5CFAA149A}" dt="2022-07-01T16:40:42.283" v="0"/>
        <pc:sldMkLst>
          <pc:docMk/>
          <pc:sldMk cId="4052611836" sldId="2147470198"/>
        </pc:sldMkLst>
      </pc:sldChg>
      <pc:sldChg chg="modTransition">
        <pc:chgData name="Abhishek PC" userId="9850f709-b105-4b75-be25-7b418f88c4ad" providerId="ADAL" clId="{A861BA7C-7999-4325-9646-63A5CFAA149A}" dt="2022-07-01T16:40:42.283" v="0"/>
        <pc:sldMkLst>
          <pc:docMk/>
          <pc:sldMk cId="2151168645" sldId="2147470199"/>
        </pc:sldMkLst>
      </pc:sldChg>
      <pc:sldChg chg="modTransition">
        <pc:chgData name="Abhishek PC" userId="9850f709-b105-4b75-be25-7b418f88c4ad" providerId="ADAL" clId="{A861BA7C-7999-4325-9646-63A5CFAA149A}" dt="2022-07-01T16:40:42.283" v="0"/>
        <pc:sldMkLst>
          <pc:docMk/>
          <pc:sldMk cId="3504555042" sldId="2147470200"/>
        </pc:sldMkLst>
      </pc:sldChg>
      <pc:sldChg chg="modTransition">
        <pc:chgData name="Abhishek PC" userId="9850f709-b105-4b75-be25-7b418f88c4ad" providerId="ADAL" clId="{A861BA7C-7999-4325-9646-63A5CFAA149A}" dt="2022-07-01T16:40:42.283" v="0"/>
        <pc:sldMkLst>
          <pc:docMk/>
          <pc:sldMk cId="2936950158" sldId="2147470280"/>
        </pc:sldMkLst>
      </pc:sldChg>
      <pc:sldChg chg="modTransition">
        <pc:chgData name="Abhishek PC" userId="9850f709-b105-4b75-be25-7b418f88c4ad" providerId="ADAL" clId="{A861BA7C-7999-4325-9646-63A5CFAA149A}" dt="2022-07-01T16:40:42.283" v="0"/>
        <pc:sldMkLst>
          <pc:docMk/>
          <pc:sldMk cId="2198855421" sldId="2147470281"/>
        </pc:sldMkLst>
      </pc:sldChg>
      <pc:sldChg chg="modTransition">
        <pc:chgData name="Abhishek PC" userId="9850f709-b105-4b75-be25-7b418f88c4ad" providerId="ADAL" clId="{A861BA7C-7999-4325-9646-63A5CFAA149A}" dt="2022-07-01T16:40:42.283" v="0"/>
        <pc:sldMkLst>
          <pc:docMk/>
          <pc:sldMk cId="3718998406" sldId="214747028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413F4A-E18E-4A86-9BEE-01F1D7749D16}" type="doc">
      <dgm:prSet loTypeId="urn:microsoft.com/office/officeart/2005/8/layout/venn1" loCatId="relationship" qsTypeId="urn:microsoft.com/office/officeart/2005/8/quickstyle/3d3" qsCatId="3D" csTypeId="urn:microsoft.com/office/officeart/2005/8/colors/accent1_2" csCatId="accent1" phldr="1"/>
      <dgm:spPr/>
    </dgm:pt>
    <dgm:pt modelId="{D32C3617-C13A-4FD8-8BAC-7DEC00C53633}">
      <dgm:prSet phldrT="[Text]" custT="1"/>
      <dgm:spPr/>
      <dgm:t>
        <a:bodyPr/>
        <a:lstStyle/>
        <a:p>
          <a:pPr>
            <a:buClrTx/>
            <a:buSzTx/>
            <a:buFontTx/>
            <a:buNone/>
          </a:pPr>
          <a:r>
            <a:rPr kumimoji="0" lang="en-US" sz="2800" b="0" i="0" u="none" strike="noStrike" cap="none" spc="0" normalizeH="0" baseline="0" noProof="0" dirty="0">
              <a:ln>
                <a:noFill/>
              </a:ln>
              <a:solidFill>
                <a:prstClr val="white"/>
              </a:solidFill>
              <a:effectLst/>
              <a:uLnTx/>
              <a:uFillTx/>
              <a:latin typeface="+mj-lt"/>
              <a:ea typeface="+mn-ea"/>
              <a:cs typeface="+mn-cs"/>
            </a:rPr>
            <a:t>AI applications</a:t>
          </a:r>
          <a:endParaRPr lang="en-US" sz="2800" dirty="0">
            <a:latin typeface="+mj-lt"/>
          </a:endParaRPr>
        </a:p>
      </dgm:t>
    </dgm:pt>
    <dgm:pt modelId="{8ED9B822-A622-485B-B17C-6368C9D47F68}" type="parTrans" cxnId="{D2ABC48D-36B5-43CA-8E72-827199CCC3C1}">
      <dgm:prSet/>
      <dgm:spPr/>
      <dgm:t>
        <a:bodyPr/>
        <a:lstStyle/>
        <a:p>
          <a:endParaRPr lang="en-US">
            <a:latin typeface="+mj-lt"/>
          </a:endParaRPr>
        </a:p>
      </dgm:t>
    </dgm:pt>
    <dgm:pt modelId="{02AC24CA-CF52-4E09-AAC5-E2FF22CAC806}" type="sibTrans" cxnId="{D2ABC48D-36B5-43CA-8E72-827199CCC3C1}">
      <dgm:prSet/>
      <dgm:spPr/>
      <dgm:t>
        <a:bodyPr/>
        <a:lstStyle/>
        <a:p>
          <a:endParaRPr lang="en-US">
            <a:latin typeface="+mj-lt"/>
          </a:endParaRPr>
        </a:p>
      </dgm:t>
    </dgm:pt>
    <dgm:pt modelId="{03483EF1-1DB4-4C4F-BFA3-F9BB6D29016D}">
      <dgm:prSet phldrT="[Text]" custT="1"/>
      <dgm:spPr/>
      <dgm:t>
        <a:bodyPr/>
        <a:lstStyle/>
        <a:p>
          <a:pPr>
            <a:buClrTx/>
            <a:buSzTx/>
            <a:buFontTx/>
            <a:buNone/>
          </a:pPr>
          <a:r>
            <a:rPr kumimoji="0" lang="en-US" sz="2400" b="0" i="0" u="none" strike="noStrike" cap="none" spc="0" normalizeH="0" baseline="0" noProof="0" dirty="0">
              <a:ln>
                <a:noFill/>
              </a:ln>
              <a:solidFill>
                <a:prstClr val="white"/>
              </a:solidFill>
              <a:effectLst/>
              <a:uLnTx/>
              <a:uFillTx/>
              <a:latin typeface="+mj-lt"/>
              <a:ea typeface="+mn-ea"/>
              <a:cs typeface="+mn-cs"/>
            </a:rPr>
            <a:t>AI (HPC) infrastructure</a:t>
          </a:r>
          <a:endParaRPr lang="en-US" sz="2400" dirty="0">
            <a:latin typeface="+mj-lt"/>
          </a:endParaRPr>
        </a:p>
      </dgm:t>
    </dgm:pt>
    <dgm:pt modelId="{12894186-54E9-4DFE-A0CE-CD6480C4D7AA}" type="parTrans" cxnId="{45C0202D-19FC-416A-9F01-1DB82A193EA9}">
      <dgm:prSet/>
      <dgm:spPr/>
      <dgm:t>
        <a:bodyPr/>
        <a:lstStyle/>
        <a:p>
          <a:endParaRPr lang="en-US">
            <a:latin typeface="+mj-lt"/>
          </a:endParaRPr>
        </a:p>
      </dgm:t>
    </dgm:pt>
    <dgm:pt modelId="{24F7865F-7EB6-4A5F-B0BC-AD4DA4235390}" type="sibTrans" cxnId="{45C0202D-19FC-416A-9F01-1DB82A193EA9}">
      <dgm:prSet/>
      <dgm:spPr/>
      <dgm:t>
        <a:bodyPr/>
        <a:lstStyle/>
        <a:p>
          <a:endParaRPr lang="en-US">
            <a:latin typeface="+mj-lt"/>
          </a:endParaRPr>
        </a:p>
      </dgm:t>
    </dgm:pt>
    <dgm:pt modelId="{0096A6C9-868D-4C3D-9DE6-35B4E6B7778A}" type="pres">
      <dgm:prSet presAssocID="{B7413F4A-E18E-4A86-9BEE-01F1D7749D16}" presName="compositeShape" presStyleCnt="0">
        <dgm:presLayoutVars>
          <dgm:chMax val="7"/>
          <dgm:dir/>
          <dgm:resizeHandles val="exact"/>
        </dgm:presLayoutVars>
      </dgm:prSet>
      <dgm:spPr/>
    </dgm:pt>
    <dgm:pt modelId="{DB5EFAB5-5405-4C57-98B5-4AC62180060E}" type="pres">
      <dgm:prSet presAssocID="{D32C3617-C13A-4FD8-8BAC-7DEC00C53633}" presName="circ1" presStyleLbl="vennNode1" presStyleIdx="0" presStyleCnt="2"/>
      <dgm:spPr/>
    </dgm:pt>
    <dgm:pt modelId="{2C0D1589-864B-46D6-AB1C-D2967152C494}" type="pres">
      <dgm:prSet presAssocID="{D32C3617-C13A-4FD8-8BAC-7DEC00C53633}" presName="circ1Tx" presStyleLbl="revTx" presStyleIdx="0" presStyleCnt="0">
        <dgm:presLayoutVars>
          <dgm:chMax val="0"/>
          <dgm:chPref val="0"/>
          <dgm:bulletEnabled val="1"/>
        </dgm:presLayoutVars>
      </dgm:prSet>
      <dgm:spPr/>
    </dgm:pt>
    <dgm:pt modelId="{40C718F3-7447-4222-86AE-F3629F048A3E}" type="pres">
      <dgm:prSet presAssocID="{03483EF1-1DB4-4C4F-BFA3-F9BB6D29016D}" presName="circ2" presStyleLbl="vennNode1" presStyleIdx="1" presStyleCnt="2" custLinFactNeighborX="817" custLinFactNeighborY="1362"/>
      <dgm:spPr/>
    </dgm:pt>
    <dgm:pt modelId="{AE19C3A3-4A8D-4755-9D7C-19787E9DDD1B}" type="pres">
      <dgm:prSet presAssocID="{03483EF1-1DB4-4C4F-BFA3-F9BB6D29016D}" presName="circ2Tx" presStyleLbl="revTx" presStyleIdx="0" presStyleCnt="0">
        <dgm:presLayoutVars>
          <dgm:chMax val="0"/>
          <dgm:chPref val="0"/>
          <dgm:bulletEnabled val="1"/>
        </dgm:presLayoutVars>
      </dgm:prSet>
      <dgm:spPr/>
    </dgm:pt>
  </dgm:ptLst>
  <dgm:cxnLst>
    <dgm:cxn modelId="{5DB0CD0F-4600-46B9-B350-5B1D53A1E0CD}" type="presOf" srcId="{B7413F4A-E18E-4A86-9BEE-01F1D7749D16}" destId="{0096A6C9-868D-4C3D-9DE6-35B4E6B7778A}" srcOrd="0" destOrd="0" presId="urn:microsoft.com/office/officeart/2005/8/layout/venn1"/>
    <dgm:cxn modelId="{8E211711-ED1B-4A0A-A832-62D1950C265C}" type="presOf" srcId="{03483EF1-1DB4-4C4F-BFA3-F9BB6D29016D}" destId="{AE19C3A3-4A8D-4755-9D7C-19787E9DDD1B}" srcOrd="1" destOrd="0" presId="urn:microsoft.com/office/officeart/2005/8/layout/venn1"/>
    <dgm:cxn modelId="{CE147214-D914-4FEB-B57E-3CF93E121974}" type="presOf" srcId="{D32C3617-C13A-4FD8-8BAC-7DEC00C53633}" destId="{DB5EFAB5-5405-4C57-98B5-4AC62180060E}" srcOrd="0" destOrd="0" presId="urn:microsoft.com/office/officeart/2005/8/layout/venn1"/>
    <dgm:cxn modelId="{17574A1B-7F8B-4F43-8F94-52745E455955}" type="presOf" srcId="{D32C3617-C13A-4FD8-8BAC-7DEC00C53633}" destId="{2C0D1589-864B-46D6-AB1C-D2967152C494}" srcOrd="1" destOrd="0" presId="urn:microsoft.com/office/officeart/2005/8/layout/venn1"/>
    <dgm:cxn modelId="{45C0202D-19FC-416A-9F01-1DB82A193EA9}" srcId="{B7413F4A-E18E-4A86-9BEE-01F1D7749D16}" destId="{03483EF1-1DB4-4C4F-BFA3-F9BB6D29016D}" srcOrd="1" destOrd="0" parTransId="{12894186-54E9-4DFE-A0CE-CD6480C4D7AA}" sibTransId="{24F7865F-7EB6-4A5F-B0BC-AD4DA4235390}"/>
    <dgm:cxn modelId="{D2ABC48D-36B5-43CA-8E72-827199CCC3C1}" srcId="{B7413F4A-E18E-4A86-9BEE-01F1D7749D16}" destId="{D32C3617-C13A-4FD8-8BAC-7DEC00C53633}" srcOrd="0" destOrd="0" parTransId="{8ED9B822-A622-485B-B17C-6368C9D47F68}" sibTransId="{02AC24CA-CF52-4E09-AAC5-E2FF22CAC806}"/>
    <dgm:cxn modelId="{F3CE44A2-57BC-4B58-8AD2-AD76A71C07DE}" type="presOf" srcId="{03483EF1-1DB4-4C4F-BFA3-F9BB6D29016D}" destId="{40C718F3-7447-4222-86AE-F3629F048A3E}" srcOrd="0" destOrd="0" presId="urn:microsoft.com/office/officeart/2005/8/layout/venn1"/>
    <dgm:cxn modelId="{6230900C-EE1D-4E55-A840-54EEFA071B8D}" type="presParOf" srcId="{0096A6C9-868D-4C3D-9DE6-35B4E6B7778A}" destId="{DB5EFAB5-5405-4C57-98B5-4AC62180060E}" srcOrd="0" destOrd="0" presId="urn:microsoft.com/office/officeart/2005/8/layout/venn1"/>
    <dgm:cxn modelId="{BE668212-0C83-4715-9122-27AE4AB1D2BB}" type="presParOf" srcId="{0096A6C9-868D-4C3D-9DE6-35B4E6B7778A}" destId="{2C0D1589-864B-46D6-AB1C-D2967152C494}" srcOrd="1" destOrd="0" presId="urn:microsoft.com/office/officeart/2005/8/layout/venn1"/>
    <dgm:cxn modelId="{82AAB04D-29EC-4C83-90BE-6CD0D1C1BF90}" type="presParOf" srcId="{0096A6C9-868D-4C3D-9DE6-35B4E6B7778A}" destId="{40C718F3-7447-4222-86AE-F3629F048A3E}" srcOrd="2" destOrd="0" presId="urn:microsoft.com/office/officeart/2005/8/layout/venn1"/>
    <dgm:cxn modelId="{D140F1DD-A0B2-4170-8426-D696F7595350}" type="presParOf" srcId="{0096A6C9-868D-4C3D-9DE6-35B4E6B7778A}" destId="{AE19C3A3-4A8D-4755-9D7C-19787E9DDD1B}"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76893AB-EFA0-4A9F-9840-4921165696E2}" type="doc">
      <dgm:prSet loTypeId="urn:microsoft.com/office/officeart/2005/8/layout/hChevron3" loCatId="process" qsTypeId="urn:microsoft.com/office/officeart/2005/8/quickstyle/simple1" qsCatId="simple" csTypeId="urn:microsoft.com/office/officeart/2005/8/colors/accent2_1" csCatId="accent2" phldr="1"/>
      <dgm:spPr/>
    </dgm:pt>
    <dgm:pt modelId="{56648848-1233-4C3D-87F3-B006248940C6}">
      <dgm:prSet phldrT="[Text]" custT="1"/>
      <dgm:spPr>
        <a:xfrm>
          <a:off x="5357" y="0"/>
          <a:ext cx="4685109" cy="228187"/>
        </a:xfrm>
        <a:prstGeom prst="homePlate">
          <a:avLst/>
        </a:prstGeom>
        <a:solidFill>
          <a:srgbClr val="50E6FF"/>
        </a:solidFill>
        <a:ln w="10795" cap="flat" cmpd="sng" algn="ctr">
          <a:solidFill>
            <a:srgbClr val="50E6FF">
              <a:shade val="80000"/>
              <a:hueOff val="0"/>
              <a:satOff val="0"/>
              <a:lumOff val="0"/>
              <a:alphaOff val="0"/>
            </a:srgbClr>
          </a:solidFill>
          <a:prstDash val="solid"/>
          <a:miter lim="800000"/>
        </a:ln>
        <a:effectLst/>
      </dgm:spPr>
      <dgm:t>
        <a:bodyPr/>
        <a:lstStyle/>
        <a:p>
          <a:pPr>
            <a:buNone/>
          </a:pPr>
          <a:r>
            <a:rPr lang="en-US" sz="1200">
              <a:solidFill>
                <a:srgbClr val="000000">
                  <a:hueOff val="0"/>
                  <a:satOff val="0"/>
                  <a:lumOff val="0"/>
                  <a:alphaOff val="0"/>
                </a:srgbClr>
              </a:solidFill>
              <a:latin typeface="Segoe UI"/>
              <a:ea typeface="+mn-ea"/>
              <a:cs typeface="+mn-cs"/>
            </a:rPr>
            <a:t>Know your customer</a:t>
          </a:r>
        </a:p>
      </dgm:t>
    </dgm:pt>
    <dgm:pt modelId="{4B097945-EFCE-4D9A-A7CB-D114FD402155}" type="parTrans" cxnId="{16E39F67-04A4-4B0E-AB33-6EE8835F3480}">
      <dgm:prSet/>
      <dgm:spPr/>
      <dgm:t>
        <a:bodyPr/>
        <a:lstStyle/>
        <a:p>
          <a:endParaRPr lang="en-US">
            <a:solidFill>
              <a:schemeClr val="tx1"/>
            </a:solidFill>
          </a:endParaRPr>
        </a:p>
      </dgm:t>
    </dgm:pt>
    <dgm:pt modelId="{ACD9F4E0-E89B-4AC2-BF21-07B60FAD8AE0}" type="sibTrans" cxnId="{16E39F67-04A4-4B0E-AB33-6EE8835F3480}">
      <dgm:prSet/>
      <dgm:spPr/>
      <dgm:t>
        <a:bodyPr/>
        <a:lstStyle/>
        <a:p>
          <a:endParaRPr lang="en-US">
            <a:solidFill>
              <a:schemeClr val="tx1"/>
            </a:solidFill>
          </a:endParaRPr>
        </a:p>
      </dgm:t>
    </dgm:pt>
    <dgm:pt modelId="{27B6424F-CE74-46A2-9FDA-BFAAF0123D37}">
      <dgm:prSet phldrT="[Text]" custT="1"/>
      <dgm:spPr>
        <a:xfrm>
          <a:off x="3753445" y="0"/>
          <a:ext cx="4685109" cy="228187"/>
        </a:xfrm>
        <a:prstGeom prst="chevron">
          <a:avLst/>
        </a:prstGeom>
        <a:solidFill>
          <a:srgbClr val="FFFFFF"/>
        </a:solidFill>
        <a:ln w="10795" cap="flat" cmpd="sng" algn="ctr">
          <a:solidFill>
            <a:srgbClr val="50E6FF">
              <a:shade val="80000"/>
              <a:hueOff val="0"/>
              <a:satOff val="0"/>
              <a:lumOff val="0"/>
              <a:alphaOff val="0"/>
            </a:srgbClr>
          </a:solidFill>
          <a:prstDash val="solid"/>
          <a:miter lim="800000"/>
        </a:ln>
        <a:effectLst/>
      </dgm:spPr>
      <dgm:t>
        <a:bodyPr/>
        <a:lstStyle/>
        <a:p>
          <a:pPr>
            <a:buNone/>
          </a:pPr>
          <a:r>
            <a:rPr lang="en-US" sz="1200" kern="1200">
              <a:solidFill>
                <a:srgbClr val="000000">
                  <a:hueOff val="0"/>
                  <a:satOff val="0"/>
                  <a:lumOff val="0"/>
                  <a:alphaOff val="0"/>
                </a:srgbClr>
              </a:solidFill>
              <a:latin typeface="Segoe UI"/>
              <a:ea typeface="+mn-ea"/>
              <a:cs typeface="+mn-cs"/>
            </a:rPr>
            <a:t>Envision</a:t>
          </a:r>
        </a:p>
      </dgm:t>
    </dgm:pt>
    <dgm:pt modelId="{41A14A47-A456-4B5D-87AC-1DB368F95011}" type="parTrans" cxnId="{4A255A74-6FCD-4EBD-9D8B-5799EFFF62D6}">
      <dgm:prSet/>
      <dgm:spPr/>
      <dgm:t>
        <a:bodyPr/>
        <a:lstStyle/>
        <a:p>
          <a:endParaRPr lang="en-US">
            <a:solidFill>
              <a:schemeClr val="tx1"/>
            </a:solidFill>
          </a:endParaRPr>
        </a:p>
      </dgm:t>
    </dgm:pt>
    <dgm:pt modelId="{EE8FB133-8A4C-419B-B4FF-91DB122BBD04}" type="sibTrans" cxnId="{4A255A74-6FCD-4EBD-9D8B-5799EFFF62D6}">
      <dgm:prSet/>
      <dgm:spPr/>
      <dgm:t>
        <a:bodyPr/>
        <a:lstStyle/>
        <a:p>
          <a:endParaRPr lang="en-US">
            <a:solidFill>
              <a:schemeClr val="tx1"/>
            </a:solidFill>
          </a:endParaRPr>
        </a:p>
      </dgm:t>
    </dgm:pt>
    <dgm:pt modelId="{F2E245AC-62B6-4305-B5CF-21BC32206E22}">
      <dgm:prSet phldrT="[Text]" custT="1"/>
      <dgm:spPr>
        <a:xfrm>
          <a:off x="7501532" y="0"/>
          <a:ext cx="4685109" cy="228187"/>
        </a:xfrm>
        <a:prstGeom prst="chevron">
          <a:avLst/>
        </a:prstGeom>
        <a:solidFill>
          <a:srgbClr val="FFFFFF">
            <a:hueOff val="0"/>
            <a:satOff val="0"/>
            <a:lumOff val="0"/>
            <a:alphaOff val="0"/>
          </a:srgbClr>
        </a:solidFill>
        <a:ln w="10795" cap="flat" cmpd="sng" algn="ctr">
          <a:solidFill>
            <a:srgbClr val="50E6FF">
              <a:shade val="80000"/>
              <a:hueOff val="0"/>
              <a:satOff val="0"/>
              <a:lumOff val="0"/>
              <a:alphaOff val="0"/>
            </a:srgbClr>
          </a:solidFill>
          <a:prstDash val="solid"/>
          <a:miter lim="800000"/>
        </a:ln>
        <a:effectLst/>
      </dgm:spPr>
      <dgm:t>
        <a:bodyPr/>
        <a:lstStyle/>
        <a:p>
          <a:pPr>
            <a:buNone/>
          </a:pPr>
          <a:r>
            <a:rPr lang="en-US" sz="1200">
              <a:solidFill>
                <a:srgbClr val="000000">
                  <a:hueOff val="0"/>
                  <a:satOff val="0"/>
                  <a:lumOff val="0"/>
                  <a:alphaOff val="0"/>
                </a:srgbClr>
              </a:solidFill>
              <a:latin typeface="Segoe UI"/>
              <a:ea typeface="+mn-ea"/>
              <a:cs typeface="+mn-cs"/>
            </a:rPr>
            <a:t>Validate</a:t>
          </a:r>
          <a:endParaRPr lang="en-US" sz="1100">
            <a:solidFill>
              <a:srgbClr val="000000">
                <a:hueOff val="0"/>
                <a:satOff val="0"/>
                <a:lumOff val="0"/>
                <a:alphaOff val="0"/>
              </a:srgbClr>
            </a:solidFill>
            <a:latin typeface="Segoe UI"/>
            <a:ea typeface="+mn-ea"/>
            <a:cs typeface="+mn-cs"/>
          </a:endParaRPr>
        </a:p>
      </dgm:t>
    </dgm:pt>
    <dgm:pt modelId="{0C5C592D-7442-4DB8-910C-EE0811F782C9}" type="parTrans" cxnId="{B06F6236-2A5A-44F7-960D-9786CE980879}">
      <dgm:prSet/>
      <dgm:spPr/>
      <dgm:t>
        <a:bodyPr/>
        <a:lstStyle/>
        <a:p>
          <a:endParaRPr lang="en-US">
            <a:solidFill>
              <a:schemeClr val="tx1"/>
            </a:solidFill>
          </a:endParaRPr>
        </a:p>
      </dgm:t>
    </dgm:pt>
    <dgm:pt modelId="{53979838-C9B8-420E-9055-251722F5606C}" type="sibTrans" cxnId="{B06F6236-2A5A-44F7-960D-9786CE980879}">
      <dgm:prSet/>
      <dgm:spPr/>
      <dgm:t>
        <a:bodyPr/>
        <a:lstStyle/>
        <a:p>
          <a:endParaRPr lang="en-US">
            <a:solidFill>
              <a:schemeClr val="tx1"/>
            </a:solidFill>
          </a:endParaRPr>
        </a:p>
      </dgm:t>
    </dgm:pt>
    <dgm:pt modelId="{ACD4C02A-826F-49EB-A717-3234D3EEE7C3}" type="pres">
      <dgm:prSet presAssocID="{676893AB-EFA0-4A9F-9840-4921165696E2}" presName="Name0" presStyleCnt="0">
        <dgm:presLayoutVars>
          <dgm:dir/>
          <dgm:resizeHandles val="exact"/>
        </dgm:presLayoutVars>
      </dgm:prSet>
      <dgm:spPr/>
    </dgm:pt>
    <dgm:pt modelId="{BDAB927E-6C78-4457-8E2B-8FAD06474CC2}" type="pres">
      <dgm:prSet presAssocID="{56648848-1233-4C3D-87F3-B006248940C6}" presName="parTxOnly" presStyleLbl="node1" presStyleIdx="0" presStyleCnt="3">
        <dgm:presLayoutVars>
          <dgm:bulletEnabled val="1"/>
        </dgm:presLayoutVars>
      </dgm:prSet>
      <dgm:spPr/>
    </dgm:pt>
    <dgm:pt modelId="{72300B96-B123-46E8-9EC2-F53AC8835994}" type="pres">
      <dgm:prSet presAssocID="{ACD9F4E0-E89B-4AC2-BF21-07B60FAD8AE0}" presName="parSpace" presStyleCnt="0"/>
      <dgm:spPr/>
    </dgm:pt>
    <dgm:pt modelId="{5D33445C-7890-4C78-9497-0118C8D9033D}" type="pres">
      <dgm:prSet presAssocID="{27B6424F-CE74-46A2-9FDA-BFAAF0123D37}" presName="parTxOnly" presStyleLbl="node1" presStyleIdx="1" presStyleCnt="3">
        <dgm:presLayoutVars>
          <dgm:bulletEnabled val="1"/>
        </dgm:presLayoutVars>
      </dgm:prSet>
      <dgm:spPr/>
    </dgm:pt>
    <dgm:pt modelId="{D94CC6A7-34C0-4938-ADCB-2FFCAA1FA468}" type="pres">
      <dgm:prSet presAssocID="{EE8FB133-8A4C-419B-B4FF-91DB122BBD04}" presName="parSpace" presStyleCnt="0"/>
      <dgm:spPr/>
    </dgm:pt>
    <dgm:pt modelId="{DA93E40E-6989-4BC3-951C-03E236EAD54C}" type="pres">
      <dgm:prSet presAssocID="{F2E245AC-62B6-4305-B5CF-21BC32206E22}" presName="parTxOnly" presStyleLbl="node1" presStyleIdx="2" presStyleCnt="3">
        <dgm:presLayoutVars>
          <dgm:bulletEnabled val="1"/>
        </dgm:presLayoutVars>
      </dgm:prSet>
      <dgm:spPr/>
    </dgm:pt>
  </dgm:ptLst>
  <dgm:cxnLst>
    <dgm:cxn modelId="{ED441B15-E625-4459-84E3-825C6632C6AA}" type="presOf" srcId="{27B6424F-CE74-46A2-9FDA-BFAAF0123D37}" destId="{5D33445C-7890-4C78-9497-0118C8D9033D}" srcOrd="0" destOrd="0" presId="urn:microsoft.com/office/officeart/2005/8/layout/hChevron3"/>
    <dgm:cxn modelId="{B06F6236-2A5A-44F7-960D-9786CE980879}" srcId="{676893AB-EFA0-4A9F-9840-4921165696E2}" destId="{F2E245AC-62B6-4305-B5CF-21BC32206E22}" srcOrd="2" destOrd="0" parTransId="{0C5C592D-7442-4DB8-910C-EE0811F782C9}" sibTransId="{53979838-C9B8-420E-9055-251722F5606C}"/>
    <dgm:cxn modelId="{8341AF38-AEAD-4C14-ADF3-5F7F6A9F1402}" type="presOf" srcId="{56648848-1233-4C3D-87F3-B006248940C6}" destId="{BDAB927E-6C78-4457-8E2B-8FAD06474CC2}" srcOrd="0" destOrd="0" presId="urn:microsoft.com/office/officeart/2005/8/layout/hChevron3"/>
    <dgm:cxn modelId="{5A024441-AD63-4221-BC44-4DBBFD0FCA84}" type="presOf" srcId="{676893AB-EFA0-4A9F-9840-4921165696E2}" destId="{ACD4C02A-826F-49EB-A717-3234D3EEE7C3}" srcOrd="0" destOrd="0" presId="urn:microsoft.com/office/officeart/2005/8/layout/hChevron3"/>
    <dgm:cxn modelId="{16E39F67-04A4-4B0E-AB33-6EE8835F3480}" srcId="{676893AB-EFA0-4A9F-9840-4921165696E2}" destId="{56648848-1233-4C3D-87F3-B006248940C6}" srcOrd="0" destOrd="0" parTransId="{4B097945-EFCE-4D9A-A7CB-D114FD402155}" sibTransId="{ACD9F4E0-E89B-4AC2-BF21-07B60FAD8AE0}"/>
    <dgm:cxn modelId="{31FC064F-97C4-4ACB-99A8-A1244B15734C}" type="presOf" srcId="{F2E245AC-62B6-4305-B5CF-21BC32206E22}" destId="{DA93E40E-6989-4BC3-951C-03E236EAD54C}" srcOrd="0" destOrd="0" presId="urn:microsoft.com/office/officeart/2005/8/layout/hChevron3"/>
    <dgm:cxn modelId="{4A255A74-6FCD-4EBD-9D8B-5799EFFF62D6}" srcId="{676893AB-EFA0-4A9F-9840-4921165696E2}" destId="{27B6424F-CE74-46A2-9FDA-BFAAF0123D37}" srcOrd="1" destOrd="0" parTransId="{41A14A47-A456-4B5D-87AC-1DB368F95011}" sibTransId="{EE8FB133-8A4C-419B-B4FF-91DB122BBD04}"/>
    <dgm:cxn modelId="{C91F4FF3-ECA1-40CB-970C-44D1E358B93C}" type="presParOf" srcId="{ACD4C02A-826F-49EB-A717-3234D3EEE7C3}" destId="{BDAB927E-6C78-4457-8E2B-8FAD06474CC2}" srcOrd="0" destOrd="0" presId="urn:microsoft.com/office/officeart/2005/8/layout/hChevron3"/>
    <dgm:cxn modelId="{8295077E-9900-4704-9E2B-186803DC1C77}" type="presParOf" srcId="{ACD4C02A-826F-49EB-A717-3234D3EEE7C3}" destId="{72300B96-B123-46E8-9EC2-F53AC8835994}" srcOrd="1" destOrd="0" presId="urn:microsoft.com/office/officeart/2005/8/layout/hChevron3"/>
    <dgm:cxn modelId="{759986FA-245D-4BC0-8894-142994A73610}" type="presParOf" srcId="{ACD4C02A-826F-49EB-A717-3234D3EEE7C3}" destId="{5D33445C-7890-4C78-9497-0118C8D9033D}" srcOrd="2" destOrd="0" presId="urn:microsoft.com/office/officeart/2005/8/layout/hChevron3"/>
    <dgm:cxn modelId="{BC997349-75A5-4444-8834-CF7887F30BE7}" type="presParOf" srcId="{ACD4C02A-826F-49EB-A717-3234D3EEE7C3}" destId="{D94CC6A7-34C0-4938-ADCB-2FFCAA1FA468}" srcOrd="3" destOrd="0" presId="urn:microsoft.com/office/officeart/2005/8/layout/hChevron3"/>
    <dgm:cxn modelId="{603148C5-645B-4FCE-9B8E-149D5E7DE717}" type="presParOf" srcId="{ACD4C02A-826F-49EB-A717-3234D3EEE7C3}" destId="{DA93E40E-6989-4BC3-951C-03E236EAD54C}" srcOrd="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EFAB5-5405-4C57-98B5-4AC62180060E}">
      <dsp:nvSpPr>
        <dsp:cNvPr id="0" name=""/>
        <dsp:cNvSpPr/>
      </dsp:nvSpPr>
      <dsp:spPr>
        <a:xfrm>
          <a:off x="163412" y="412904"/>
          <a:ext cx="4030831" cy="4030831"/>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ClrTx/>
            <a:buSzTx/>
            <a:buFontTx/>
            <a:buNone/>
          </a:pPr>
          <a:r>
            <a:rPr kumimoji="0" lang="en-US" sz="2800" b="0" i="0" u="none" strike="noStrike" kern="1200" cap="none" spc="0" normalizeH="0" baseline="0" noProof="0" dirty="0">
              <a:ln>
                <a:noFill/>
              </a:ln>
              <a:solidFill>
                <a:prstClr val="white"/>
              </a:solidFill>
              <a:effectLst/>
              <a:uLnTx/>
              <a:uFillTx/>
              <a:latin typeface="+mj-lt"/>
              <a:ea typeface="+mn-ea"/>
              <a:cs typeface="+mn-cs"/>
            </a:rPr>
            <a:t>AI applications</a:t>
          </a:r>
          <a:endParaRPr lang="en-US" sz="2800" kern="1200" dirty="0">
            <a:latin typeface="+mj-lt"/>
          </a:endParaRPr>
        </a:p>
      </dsp:txBody>
      <dsp:txXfrm>
        <a:off x="726276" y="888225"/>
        <a:ext cx="2324083" cy="3080188"/>
      </dsp:txXfrm>
    </dsp:sp>
    <dsp:sp modelId="{40C718F3-7447-4222-86AE-F3629F048A3E}">
      <dsp:nvSpPr>
        <dsp:cNvPr id="0" name=""/>
        <dsp:cNvSpPr/>
      </dsp:nvSpPr>
      <dsp:spPr>
        <a:xfrm>
          <a:off x="3101447" y="467804"/>
          <a:ext cx="4030831" cy="4030831"/>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ClrTx/>
            <a:buSzTx/>
            <a:buFontTx/>
            <a:buNone/>
          </a:pPr>
          <a:r>
            <a:rPr kumimoji="0" lang="en-US" sz="2400" b="0" i="0" u="none" strike="noStrike" kern="1200" cap="none" spc="0" normalizeH="0" baseline="0" noProof="0" dirty="0">
              <a:ln>
                <a:noFill/>
              </a:ln>
              <a:solidFill>
                <a:prstClr val="white"/>
              </a:solidFill>
              <a:effectLst/>
              <a:uLnTx/>
              <a:uFillTx/>
              <a:latin typeface="+mj-lt"/>
              <a:ea typeface="+mn-ea"/>
              <a:cs typeface="+mn-cs"/>
            </a:rPr>
            <a:t>AI (HPC) infrastructure</a:t>
          </a:r>
          <a:endParaRPr lang="en-US" sz="2400" kern="1200" dirty="0">
            <a:latin typeface="+mj-lt"/>
          </a:endParaRPr>
        </a:p>
      </dsp:txBody>
      <dsp:txXfrm>
        <a:off x="4245332" y="943125"/>
        <a:ext cx="2324083" cy="3080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B927E-6C78-4457-8E2B-8FAD06474CC2}">
      <dsp:nvSpPr>
        <dsp:cNvPr id="0" name=""/>
        <dsp:cNvSpPr/>
      </dsp:nvSpPr>
      <dsp:spPr>
        <a:xfrm>
          <a:off x="5357" y="0"/>
          <a:ext cx="4685109" cy="228187"/>
        </a:xfrm>
        <a:prstGeom prst="homePlate">
          <a:avLst/>
        </a:prstGeom>
        <a:solidFill>
          <a:srgbClr val="50E6FF"/>
        </a:solidFill>
        <a:ln w="10795" cap="flat" cmpd="sng" algn="ctr">
          <a:solidFill>
            <a:srgbClr val="50E6F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000000">
                  <a:hueOff val="0"/>
                  <a:satOff val="0"/>
                  <a:lumOff val="0"/>
                  <a:alphaOff val="0"/>
                </a:srgbClr>
              </a:solidFill>
              <a:latin typeface="Segoe UI"/>
              <a:ea typeface="+mn-ea"/>
              <a:cs typeface="+mn-cs"/>
            </a:rPr>
            <a:t>Know your customer</a:t>
          </a:r>
        </a:p>
      </dsp:txBody>
      <dsp:txXfrm>
        <a:off x="5357" y="0"/>
        <a:ext cx="4628062" cy="228187"/>
      </dsp:txXfrm>
    </dsp:sp>
    <dsp:sp modelId="{5D33445C-7890-4C78-9497-0118C8D9033D}">
      <dsp:nvSpPr>
        <dsp:cNvPr id="0" name=""/>
        <dsp:cNvSpPr/>
      </dsp:nvSpPr>
      <dsp:spPr>
        <a:xfrm>
          <a:off x="3753445" y="0"/>
          <a:ext cx="4685109" cy="228187"/>
        </a:xfrm>
        <a:prstGeom prst="chevron">
          <a:avLst/>
        </a:prstGeom>
        <a:solidFill>
          <a:srgbClr val="FFFFFF"/>
        </a:solidFill>
        <a:ln w="10795" cap="flat" cmpd="sng" algn="ctr">
          <a:solidFill>
            <a:srgbClr val="50E6F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000000">
                  <a:hueOff val="0"/>
                  <a:satOff val="0"/>
                  <a:lumOff val="0"/>
                  <a:alphaOff val="0"/>
                </a:srgbClr>
              </a:solidFill>
              <a:latin typeface="Segoe UI"/>
              <a:ea typeface="+mn-ea"/>
              <a:cs typeface="+mn-cs"/>
            </a:rPr>
            <a:t>Envision</a:t>
          </a:r>
        </a:p>
      </dsp:txBody>
      <dsp:txXfrm>
        <a:off x="3867539" y="0"/>
        <a:ext cx="4456922" cy="228187"/>
      </dsp:txXfrm>
    </dsp:sp>
    <dsp:sp modelId="{DA93E40E-6989-4BC3-951C-03E236EAD54C}">
      <dsp:nvSpPr>
        <dsp:cNvPr id="0" name=""/>
        <dsp:cNvSpPr/>
      </dsp:nvSpPr>
      <dsp:spPr>
        <a:xfrm>
          <a:off x="7501532" y="0"/>
          <a:ext cx="4685109" cy="228187"/>
        </a:xfrm>
        <a:prstGeom prst="chevron">
          <a:avLst/>
        </a:prstGeom>
        <a:solidFill>
          <a:srgbClr val="FFFFFF">
            <a:hueOff val="0"/>
            <a:satOff val="0"/>
            <a:lumOff val="0"/>
            <a:alphaOff val="0"/>
          </a:srgbClr>
        </a:solidFill>
        <a:ln w="10795" cap="flat" cmpd="sng" algn="ctr">
          <a:solidFill>
            <a:srgbClr val="50E6F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000000">
                  <a:hueOff val="0"/>
                  <a:satOff val="0"/>
                  <a:lumOff val="0"/>
                  <a:alphaOff val="0"/>
                </a:srgbClr>
              </a:solidFill>
              <a:latin typeface="Segoe UI"/>
              <a:ea typeface="+mn-ea"/>
              <a:cs typeface="+mn-cs"/>
            </a:rPr>
            <a:t>Validate</a:t>
          </a:r>
          <a:endParaRPr lang="en-US" sz="1100" kern="1200">
            <a:solidFill>
              <a:srgbClr val="000000">
                <a:hueOff val="0"/>
                <a:satOff val="0"/>
                <a:lumOff val="0"/>
                <a:alphaOff val="0"/>
              </a:srgbClr>
            </a:solidFill>
            <a:latin typeface="Segoe UI"/>
            <a:ea typeface="+mn-ea"/>
            <a:cs typeface="+mn-cs"/>
          </a:endParaRPr>
        </a:p>
      </dsp:txBody>
      <dsp:txXfrm>
        <a:off x="7615626" y="0"/>
        <a:ext cx="4456922" cy="228187"/>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8900D-F0CB-471A-B16A-E61EE42B8A62}" type="datetimeFigureOut">
              <a:rPr lang="en-CA" smtClean="0"/>
              <a:t>2022-08-02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671826-D444-41AA-9A59-EC86168C244E}" type="slidenum">
              <a:rPr lang="en-CA" smtClean="0"/>
              <a:t>‹#›</a:t>
            </a:fld>
            <a:endParaRPr lang="en-CA"/>
          </a:p>
        </p:txBody>
      </p:sp>
    </p:spTree>
    <p:extLst>
      <p:ext uri="{BB962C8B-B14F-4D97-AF65-F5344CB8AC3E}">
        <p14:creationId xmlns:p14="http://schemas.microsoft.com/office/powerpoint/2010/main" val="1026584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virtual-machines/nda100-v4-serie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nvidia.com/en-in/data-center/a10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virtual-machines/nda100-v4-serie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vidia.com/en-in/data-center/a10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a:solidFill>
                  <a:schemeClr val="tx1"/>
                </a:solidFill>
                <a:effectLst/>
                <a:latin typeface="Segoe UI" panose="020B0502040204020203" pitchFamily="34" charset="0"/>
                <a:ea typeface="+mn-ea"/>
                <a:cs typeface="+mn-cs"/>
              </a:rPr>
              <a:t>Today I’m going to share with you our approach for AI and ways in which you can use Azure AI in </a:t>
            </a:r>
            <a:r>
              <a:rPr lang="en-US" sz="900" u="sng" kern="1200">
                <a:solidFill>
                  <a:schemeClr val="tx1"/>
                </a:solidFill>
                <a:effectLst/>
                <a:latin typeface="Segoe UI" panose="020B0502040204020203" pitchFamily="34" charset="0"/>
                <a:ea typeface="+mn-ea"/>
                <a:cs typeface="+mn-cs"/>
              </a:rPr>
              <a:t>your</a:t>
            </a:r>
            <a:r>
              <a:rPr lang="en-US" sz="900" kern="1200">
                <a:solidFill>
                  <a:schemeClr val="tx1"/>
                </a:solidFill>
                <a:effectLst/>
                <a:latin typeface="Segoe UI" panose="020B0502040204020203" pitchFamily="34" charset="0"/>
                <a:ea typeface="+mn-ea"/>
                <a:cs typeface="+mn-cs"/>
              </a:rPr>
              <a:t> business!</a:t>
            </a:r>
          </a:p>
          <a:p>
            <a:r>
              <a:rPr lang="en-US" sz="900" kern="1200">
                <a:solidFill>
                  <a:schemeClr val="tx1"/>
                </a:solidFill>
                <a:effectLst/>
                <a:latin typeface="Segoe UI" panose="020B0502040204020203" pitchFamily="34" charset="0"/>
                <a:ea typeface="+mn-ea"/>
                <a:cs typeface="+mn-cs"/>
              </a:rPr>
              <a:t> </a:t>
            </a:r>
          </a:p>
          <a:p>
            <a:r>
              <a:rPr lang="en-US" sz="900" kern="1200">
                <a:solidFill>
                  <a:schemeClr val="tx1"/>
                </a:solidFill>
                <a:effectLst/>
                <a:latin typeface="Segoe UI" panose="020B0502040204020203" pitchFamily="34" charset="0"/>
                <a:ea typeface="+mn-ea"/>
                <a:cs typeface="+mn-cs"/>
              </a:rPr>
              <a:t>&lt;Transition&gt; In fact so many customers are already reaping benefits from their use of Azure AI products</a:t>
            </a:r>
            <a:endParaRPr lang="en-US" sz="9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8/2/2022 8:39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0022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a:solidFill>
                  <a:schemeClr val="tx1"/>
                </a:solidFill>
                <a:effectLst/>
                <a:latin typeface="Segoe UI" panose="020B0502040204020203" pitchFamily="34" charset="0"/>
                <a:ea typeface="+mn-ea"/>
                <a:cs typeface="+mn-cs"/>
              </a:rPr>
              <a:t>Today I’m going to share with you our approach for AI and ways in which you can use Azure AI in </a:t>
            </a:r>
            <a:r>
              <a:rPr lang="en-US" sz="900" u="sng" kern="1200">
                <a:solidFill>
                  <a:schemeClr val="tx1"/>
                </a:solidFill>
                <a:effectLst/>
                <a:latin typeface="Segoe UI" panose="020B0502040204020203" pitchFamily="34" charset="0"/>
                <a:ea typeface="+mn-ea"/>
                <a:cs typeface="+mn-cs"/>
              </a:rPr>
              <a:t>your</a:t>
            </a:r>
            <a:r>
              <a:rPr lang="en-US" sz="900" kern="1200">
                <a:solidFill>
                  <a:schemeClr val="tx1"/>
                </a:solidFill>
                <a:effectLst/>
                <a:latin typeface="Segoe UI" panose="020B0502040204020203" pitchFamily="34" charset="0"/>
                <a:ea typeface="+mn-ea"/>
                <a:cs typeface="+mn-cs"/>
              </a:rPr>
              <a:t> business!</a:t>
            </a:r>
          </a:p>
          <a:p>
            <a:r>
              <a:rPr lang="en-US" sz="900" kern="1200">
                <a:solidFill>
                  <a:schemeClr val="tx1"/>
                </a:solidFill>
                <a:effectLst/>
                <a:latin typeface="Segoe UI" panose="020B0502040204020203" pitchFamily="34" charset="0"/>
                <a:ea typeface="+mn-ea"/>
                <a:cs typeface="+mn-cs"/>
              </a:rPr>
              <a:t> </a:t>
            </a:r>
          </a:p>
          <a:p>
            <a:r>
              <a:rPr lang="en-US" sz="900" kern="1200">
                <a:solidFill>
                  <a:schemeClr val="tx1"/>
                </a:solidFill>
                <a:effectLst/>
                <a:latin typeface="Segoe UI" panose="020B0502040204020203" pitchFamily="34" charset="0"/>
                <a:ea typeface="+mn-ea"/>
                <a:cs typeface="+mn-cs"/>
              </a:rPr>
              <a:t>&lt;Transition&gt; In fact so many customers are already reaping benefits from their use of Azure AI products</a:t>
            </a:r>
            <a:endParaRPr lang="en-US" sz="9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8/2/2022 8:39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1558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lang="en-US" sz="1800">
                <a:effectLst/>
                <a:latin typeface="Segoe UI" panose="020B0502040204020203" pitchFamily="34" charset="0"/>
              </a:rPr>
              <a:t>9 of 10 supercomputers on the Green500 are making use of the </a:t>
            </a:r>
            <a:r>
              <a:rPr lang="pt-BR" sz="1800" b="0" i="0">
                <a:solidFill>
                  <a:schemeClr val="bg1"/>
                </a:solidFill>
                <a:effectLst/>
                <a:latin typeface="Segoe UI Semibold" panose="020B0702040204020203" pitchFamily="34" charset="0"/>
                <a:cs typeface="Segoe UI Semibold" panose="020B0702040204020203" pitchFamily="34" charset="0"/>
              </a:rPr>
              <a:t>NVIDIA A100 Tensor Core GPU </a:t>
            </a:r>
          </a:p>
          <a:p>
            <a:pPr marL="285750" indent="-285750">
              <a:lnSpc>
                <a:spcPct val="150000"/>
              </a:lnSpc>
              <a:spcAft>
                <a:spcPts val="800"/>
              </a:spcAft>
              <a:buFont typeface="Arial" panose="020B0604020202020204" pitchFamily="34" charset="0"/>
              <a:buChar char="•"/>
            </a:pPr>
            <a:r>
              <a:rPr lang="en-US" sz="1800">
                <a:effectLst/>
                <a:latin typeface="Segoe UI" panose="020B0502040204020203" pitchFamily="34" charset="0"/>
                <a:ea typeface="Calibri" panose="020F0502020204030204" pitchFamily="34" charset="0"/>
                <a:cs typeface="Arial" panose="020B0604020202020204" pitchFamily="34" charset="0"/>
              </a:rPr>
              <a:t>Each ND A100 v4 series VM is based upon eight NVIDIA Ampere A100 Tensor Core GPUs … in isolation, </a:t>
            </a:r>
            <a:r>
              <a:rPr lang="en-US" sz="1800" i="1">
                <a:effectLst/>
                <a:latin typeface="Segoe UI" panose="020B0502040204020203" pitchFamily="34" charset="0"/>
                <a:ea typeface="Calibri" panose="020F0502020204030204" pitchFamily="34" charset="0"/>
                <a:cs typeface="Arial" panose="020B0604020202020204" pitchFamily="34" charset="0"/>
              </a:rPr>
              <a:t>each</a:t>
            </a:r>
            <a:r>
              <a:rPr lang="en-US" sz="1800">
                <a:effectLst/>
                <a:latin typeface="Segoe UI" panose="020B0502040204020203" pitchFamily="34" charset="0"/>
                <a:ea typeface="Calibri" panose="020F0502020204030204" pitchFamily="34" charset="0"/>
                <a:cs typeface="Arial" panose="020B0604020202020204" pitchFamily="34" charset="0"/>
              </a:rPr>
              <a:t> of these is 54-billion transistor GPU!</a:t>
            </a:r>
            <a:endParaRPr lang="en-CA"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50000"/>
              </a:lnSpc>
              <a:buFont typeface="Symbol" panose="05050102010706020507" pitchFamily="18" charset="2"/>
              <a:buChar char=""/>
            </a:pPr>
            <a:r>
              <a:rPr lang="en-US" sz="1800">
                <a:effectLst/>
                <a:latin typeface="Segoe UI" panose="020B0502040204020203" pitchFamily="34" charset="0"/>
                <a:ea typeface="Calibri" panose="020F0502020204030204" pitchFamily="34" charset="0"/>
                <a:cs typeface="Arial" panose="020B0604020202020204" pitchFamily="34" charset="0"/>
              </a:rPr>
              <a:t>Delivers peak floating point performance metrics in the range of about 10-300 TFLOPS</a:t>
            </a:r>
            <a:endParaRPr lang="en-CA"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50000"/>
              </a:lnSpc>
              <a:buFont typeface="Symbol" panose="05050102010706020507" pitchFamily="18" charset="2"/>
              <a:buChar char=""/>
            </a:pPr>
            <a:r>
              <a:rPr lang="en-US" sz="1800">
                <a:effectLst/>
                <a:latin typeface="Segoe UI" panose="020B0502040204020203" pitchFamily="34" charset="0"/>
                <a:ea typeface="Calibri" panose="020F0502020204030204" pitchFamily="34" charset="0"/>
                <a:cs typeface="Arial" panose="020B0604020202020204" pitchFamily="34" charset="0"/>
              </a:rPr>
              <a:t>Possesses 40 GB or 80 GB of HBM2 GPU memory with 1.6 TB/s of GPU memory bandwidth</a:t>
            </a:r>
            <a:endParaRPr lang="en-CA"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50000"/>
              </a:lnSpc>
              <a:spcAft>
                <a:spcPts val="800"/>
              </a:spcAft>
              <a:buFont typeface="Symbol" panose="05050102010706020507" pitchFamily="18" charset="2"/>
              <a:buChar char=""/>
            </a:pPr>
            <a:r>
              <a:rPr lang="en-US" sz="1800">
                <a:effectLst/>
                <a:latin typeface="Segoe UI" panose="020B0502040204020203" pitchFamily="34" charset="0"/>
                <a:ea typeface="Calibri" panose="020F0502020204030204" pitchFamily="34" charset="0"/>
                <a:cs typeface="Arial" panose="020B0604020202020204" pitchFamily="34" charset="0"/>
              </a:rPr>
              <a:t>Offers enhanced support for mixed-precision arithmetic plus sparse tensors</a:t>
            </a:r>
            <a:endParaRPr lang="en-CA"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50000"/>
              </a:lnSpc>
              <a:spcAft>
                <a:spcPts val="800"/>
              </a:spcAft>
              <a:buFont typeface="Symbol" panose="05050102010706020507" pitchFamily="18" charset="2"/>
              <a:buChar char=""/>
            </a:pPr>
            <a:r>
              <a:rPr lang="en-CA" sz="1800">
                <a:effectLst/>
                <a:latin typeface="Calibri" panose="020F0502020204030204" pitchFamily="34" charset="0"/>
                <a:ea typeface="Calibri" panose="020F0502020204030204" pitchFamily="34" charset="0"/>
                <a:cs typeface="Arial" panose="020B0604020202020204" pitchFamily="34" charset="0"/>
              </a:rPr>
              <a:t>P</a:t>
            </a:r>
            <a:r>
              <a:rPr lang="en-US" sz="1800">
                <a:effectLst/>
                <a:latin typeface="Segoe UI" panose="020B0502040204020203" pitchFamily="34" charset="0"/>
                <a:ea typeface="Calibri" panose="020F0502020204030204" pitchFamily="34" charset="0"/>
              </a:rPr>
              <a:t>airs of NVIDIA Ampere A100 Tensor Core GPUs are interconnected at 600 GB/s via the NVIDIA NVLINK Bridge</a:t>
            </a:r>
          </a:p>
          <a:p>
            <a:pPr marL="342900" lvl="0" indent="-342900">
              <a:lnSpc>
                <a:spcPct val="150000"/>
              </a:lnSpc>
              <a:spcAft>
                <a:spcPts val="800"/>
              </a:spcAft>
              <a:buFont typeface="Symbol" panose="05050102010706020507" pitchFamily="18" charset="2"/>
              <a:buChar char=""/>
            </a:pPr>
            <a:r>
              <a:rPr lang="en-US" sz="1800">
                <a:effectLst/>
                <a:latin typeface="Segoe UI" panose="020B0502040204020203" pitchFamily="34" charset="0"/>
                <a:ea typeface="Calibri" panose="020F0502020204030204" pitchFamily="34" charset="0"/>
              </a:rPr>
              <a:t>Pairs of GPUs are interconnected via NVIDIA </a:t>
            </a:r>
            <a:r>
              <a:rPr lang="en-US" sz="1800" err="1">
                <a:effectLst/>
                <a:latin typeface="Segoe UI" panose="020B0502040204020203" pitchFamily="34" charset="0"/>
                <a:ea typeface="Calibri" panose="020F0502020204030204" pitchFamily="34" charset="0"/>
              </a:rPr>
              <a:t>NVswitch</a:t>
            </a:r>
            <a:r>
              <a:rPr lang="en-US" sz="1800">
                <a:effectLst/>
                <a:latin typeface="Segoe UI" panose="020B0502040204020203" pitchFamily="34" charset="0"/>
                <a:ea typeface="Calibri" panose="020F0502020204030204" pitchFamily="34" charset="0"/>
              </a:rPr>
              <a:t> (based upon the 64GB/s PCIe Gen4 interconnect)</a:t>
            </a:r>
          </a:p>
          <a:p>
            <a:pPr marL="342900" lvl="0" indent="-342900">
              <a:lnSpc>
                <a:spcPct val="150000"/>
              </a:lnSpc>
              <a:spcAft>
                <a:spcPts val="800"/>
              </a:spcAft>
              <a:buFont typeface="Symbol" panose="05050102010706020507" pitchFamily="18" charset="2"/>
              <a:buChar char=""/>
            </a:pPr>
            <a:endParaRPr lang="en-US" sz="1800">
              <a:effectLst/>
              <a:latin typeface="Segoe UI" panose="020B0502040204020203" pitchFamily="34" charset="0"/>
              <a:ea typeface="Calibri" panose="020F0502020204030204" pitchFamily="34" charset="0"/>
            </a:endParaRPr>
          </a:p>
          <a:p>
            <a:pPr marL="0" lvl="0" indent="0">
              <a:lnSpc>
                <a:spcPct val="150000"/>
              </a:lnSpc>
              <a:spcAft>
                <a:spcPts val="800"/>
              </a:spcAft>
              <a:buFont typeface="Symbol" panose="05050102010706020507" pitchFamily="18" charset="2"/>
              <a:buNone/>
            </a:pPr>
            <a:r>
              <a:rPr lang="en-US" sz="1800">
                <a:effectLst/>
                <a:latin typeface="Calibri" panose="020F0502020204030204" pitchFamily="34" charset="0"/>
                <a:ea typeface="Calibri" panose="020F0502020204030204" pitchFamily="34" charset="0"/>
                <a:cs typeface="Arial" panose="020B0604020202020204" pitchFamily="34" charset="0"/>
              </a:rPr>
              <a:t>For additional details regarding the Azure ND A100 v4 series VMs see the documentation at </a:t>
            </a:r>
            <a:r>
              <a:rPr lang="en-US" sz="18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https://docs.microsoft.com/en-us/azure/virtual-machines/nda100-v4-series</a:t>
            </a:r>
            <a:r>
              <a:rPr lang="en-US" sz="1800">
                <a:effectLst/>
                <a:latin typeface="Calibri" panose="020F0502020204030204" pitchFamily="34" charset="0"/>
                <a:ea typeface="Calibri" panose="020F0502020204030204" pitchFamily="34" charset="0"/>
                <a:cs typeface="Arial" panose="020B0604020202020204" pitchFamily="34" charset="0"/>
              </a:rPr>
              <a:t>; NVIDIA Ampere A100 Tensor Core GPUs are detailed at </a:t>
            </a:r>
            <a:r>
              <a:rPr lang="en-US" sz="18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https://www.nvidia.com/en-in/data-center/a100/</a:t>
            </a:r>
            <a:r>
              <a:rPr lang="en-US" sz="1800">
                <a:effectLst/>
                <a:latin typeface="Calibri" panose="020F0502020204030204" pitchFamily="34" charset="0"/>
                <a:ea typeface="Calibri" panose="020F0502020204030204" pitchFamily="34" charset="0"/>
                <a:cs typeface="Arial" panose="020B0604020202020204" pitchFamily="34" charset="0"/>
              </a:rPr>
              <a:t>. </a:t>
            </a:r>
          </a:p>
          <a:p>
            <a:pPr marL="0" lvl="0" indent="0">
              <a:lnSpc>
                <a:spcPct val="150000"/>
              </a:lnSpc>
              <a:spcAft>
                <a:spcPts val="800"/>
              </a:spcAft>
              <a:buFont typeface="Symbol" panose="05050102010706020507" pitchFamily="18" charset="2"/>
              <a:buNone/>
            </a:pPr>
            <a:endParaRPr lang="en-CA" sz="1800">
              <a:effectLst/>
              <a:latin typeface="Calibri" panose="020F0502020204030204" pitchFamily="34" charset="0"/>
              <a:ea typeface="Calibri" panose="020F0502020204030204" pitchFamily="34" charset="0"/>
              <a:cs typeface="Arial" panose="020B0604020202020204" pitchFamily="34" charset="0"/>
            </a:endParaRPr>
          </a:p>
          <a:p>
            <a:r>
              <a:rPr lang="en-US" sz="1800">
                <a:effectLst/>
                <a:latin typeface="Calibri" panose="020F0502020204030204" pitchFamily="34" charset="0"/>
                <a:ea typeface="Calibri" panose="020F0502020204030204" pitchFamily="34" charset="0"/>
                <a:cs typeface="Arial" panose="020B0604020202020204" pitchFamily="34" charset="0"/>
              </a:rPr>
              <a:t>TFLOPS refer to a trillion floating point operations per second. For 64-bit floating point precision, the A100 peaks at 9.7 TFLOPS, whereas for the 16-bit FP Tensor Core counterpart this peak value is 312 TFLOPS. </a:t>
            </a:r>
            <a:endParaRPr lang="en-CA"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Right-size GPU Acceleration with Multi-Instance GPU (MIG) - enables partitioning a single GPU into as many as 7 independent instances for multiple simultaneous workloads https://www.nvidia.com/en-us/technologies/multi-instance-gpu/</a:t>
            </a:r>
            <a:endParaRPr lang="en-US" sz="1800">
              <a:effectLst/>
              <a:latin typeface="Arial" panose="020B0604020202020204" pitchFamily="34" charset="0"/>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51DE35-5AFA-4014-83AC-A64B38AACD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8/2/2022 8:39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381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50000"/>
              </a:lnSpc>
              <a:spcAft>
                <a:spcPts val="800"/>
              </a:spcAft>
              <a:buFont typeface="Symbol" panose="05050102010706020507" pitchFamily="18" charset="2"/>
              <a:buChar char=""/>
            </a:pPr>
            <a:r>
              <a:rPr lang="en-CA" sz="1200">
                <a:effectLst/>
                <a:latin typeface="Calibri" panose="020F0502020204030204" pitchFamily="34" charset="0"/>
                <a:ea typeface="Calibri" panose="020F0502020204030204" pitchFamily="34" charset="0"/>
                <a:cs typeface="Arial" panose="020B0604020202020204" pitchFamily="34" charset="0"/>
              </a:rPr>
              <a:t>P</a:t>
            </a:r>
            <a:r>
              <a:rPr lang="en-US" sz="1200">
                <a:effectLst/>
                <a:latin typeface="Segoe UI" panose="020B0502040204020203" pitchFamily="34" charset="0"/>
                <a:ea typeface="Calibri" panose="020F0502020204030204" pitchFamily="34" charset="0"/>
              </a:rPr>
              <a:t>airs of NVIDIA Ampere A100 Tensor Core GPUs are interconnected at 600 GB/s via the NVIDIA NVLINK Bridge</a:t>
            </a:r>
          </a:p>
          <a:p>
            <a:pPr marL="342900" lvl="0" indent="-342900">
              <a:lnSpc>
                <a:spcPct val="150000"/>
              </a:lnSpc>
              <a:spcAft>
                <a:spcPts val="800"/>
              </a:spcAft>
              <a:buFont typeface="Symbol" panose="05050102010706020507" pitchFamily="18" charset="2"/>
              <a:buChar char=""/>
            </a:pPr>
            <a:r>
              <a:rPr lang="en-US" sz="1200">
                <a:effectLst/>
                <a:latin typeface="Segoe UI" panose="020B0502040204020203" pitchFamily="34" charset="0"/>
                <a:ea typeface="Calibri" panose="020F0502020204030204" pitchFamily="34" charset="0"/>
              </a:rPr>
              <a:t>Pairs of GPUs are interconnected via NVIDIA </a:t>
            </a:r>
            <a:r>
              <a:rPr lang="en-US" sz="1200" err="1">
                <a:effectLst/>
                <a:latin typeface="Segoe UI" panose="020B0502040204020203" pitchFamily="34" charset="0"/>
                <a:ea typeface="Calibri" panose="020F0502020204030204" pitchFamily="34" charset="0"/>
              </a:rPr>
              <a:t>NVswitch</a:t>
            </a:r>
            <a:r>
              <a:rPr lang="en-US" sz="1200">
                <a:effectLst/>
                <a:latin typeface="Segoe UI" panose="020B0502040204020203" pitchFamily="34" charset="0"/>
                <a:ea typeface="Calibri" panose="020F0502020204030204" pitchFamily="34" charset="0"/>
              </a:rPr>
              <a:t> (based upon the 64GB/s PCIe Gen4 interconnect)</a:t>
            </a:r>
          </a:p>
          <a:p>
            <a:pPr marL="342900" marR="0" lvl="0" indent="-342900" algn="l" defTabSz="914400" rtl="0" eaLnBrk="1" fontAlgn="auto" latinLnBrk="0" hangingPunct="1">
              <a:lnSpc>
                <a:spcPct val="150000"/>
              </a:lnSpc>
              <a:spcBef>
                <a:spcPts val="0"/>
              </a:spcBef>
              <a:spcAft>
                <a:spcPts val="800"/>
              </a:spcAft>
              <a:buClrTx/>
              <a:buSzTx/>
              <a:buFont typeface="Symbol" panose="05050102010706020507" pitchFamily="18" charset="2"/>
              <a:buChar char=""/>
              <a:tabLst/>
              <a:defRPr/>
            </a:pPr>
            <a:r>
              <a:rPr lang="en-US" sz="1200">
                <a:effectLst/>
                <a:latin typeface="Segoe UI" panose="020B0502040204020203" pitchFamily="34" charset="0"/>
                <a:ea typeface="Calibri" panose="020F0502020204030204" pitchFamily="34" charset="0"/>
              </a:rPr>
              <a:t>NVIDIA NCCL provides the software primitives required to make optimal use of this fabric</a:t>
            </a:r>
          </a:p>
          <a:p>
            <a:pPr marL="342900" marR="0" lvl="0" indent="-342900" algn="l" defTabSz="914400" rtl="0" eaLnBrk="1" fontAlgn="auto" latinLnBrk="0" hangingPunct="1">
              <a:lnSpc>
                <a:spcPct val="150000"/>
              </a:lnSpc>
              <a:spcBef>
                <a:spcPts val="0"/>
              </a:spcBef>
              <a:spcAft>
                <a:spcPts val="800"/>
              </a:spcAft>
              <a:buClrTx/>
              <a:buSzTx/>
              <a:buFont typeface="Symbol" panose="05050102010706020507" pitchFamily="18" charset="2"/>
              <a:buChar char=""/>
              <a:tabLst/>
              <a:defRPr/>
            </a:pPr>
            <a:r>
              <a:rPr lang="en-US" sz="1800">
                <a:effectLst/>
                <a:latin typeface="Segoe UI" panose="020B0502040204020203" pitchFamily="34" charset="0"/>
                <a:ea typeface="Calibri" panose="020F0502020204030204" pitchFamily="34" charset="0"/>
              </a:rPr>
              <a:t>Mellanox InfiniBand HDR is used as the interconnect fabric</a:t>
            </a:r>
            <a:endParaRPr lang="en-US" sz="1200">
              <a:effectLst/>
              <a:latin typeface="Segoe UI" panose="020B0502040204020203" pitchFamily="34" charset="0"/>
              <a:ea typeface="Calibri" panose="020F0502020204030204" pitchFamily="34" charset="0"/>
            </a:endParaRPr>
          </a:p>
          <a:p>
            <a:pPr marL="342900" lvl="0" indent="-342900">
              <a:lnSpc>
                <a:spcPct val="150000"/>
              </a:lnSpc>
              <a:spcAft>
                <a:spcPts val="800"/>
              </a:spcAft>
              <a:buFont typeface="Symbol" panose="05050102010706020507" pitchFamily="18" charset="2"/>
              <a:buChar char=""/>
            </a:pPr>
            <a:endParaRPr lang="en-US" sz="1200">
              <a:effectLst/>
              <a:latin typeface="Segoe UI" panose="020B0502040204020203" pitchFamily="34" charset="0"/>
              <a:ea typeface="Calibri" panose="020F0502020204030204" pitchFamily="34" charset="0"/>
            </a:endParaRPr>
          </a:p>
          <a:p>
            <a:pPr marL="0" lvl="0" indent="0">
              <a:lnSpc>
                <a:spcPct val="150000"/>
              </a:lnSpc>
              <a:spcAft>
                <a:spcPts val="800"/>
              </a:spcAft>
              <a:buFont typeface="Symbol" panose="05050102010706020507" pitchFamily="18" charset="2"/>
              <a:buNone/>
            </a:pPr>
            <a:r>
              <a:rPr lang="en-US" sz="1200">
                <a:effectLst/>
                <a:latin typeface="Calibri" panose="020F0502020204030204" pitchFamily="34" charset="0"/>
                <a:ea typeface="Calibri" panose="020F0502020204030204" pitchFamily="34" charset="0"/>
                <a:cs typeface="Arial" panose="020B0604020202020204" pitchFamily="34" charset="0"/>
              </a:rPr>
              <a:t>For additional details regarding the Azure ND A100 v4 series VMs see the documentation at </a:t>
            </a:r>
            <a:r>
              <a:rPr lang="en-US" sz="12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https://docs.microsoft.com/en-us/azure/virtual-machines/nda100-v4-series</a:t>
            </a:r>
            <a:r>
              <a:rPr lang="en-US" sz="1200">
                <a:effectLst/>
                <a:latin typeface="Calibri" panose="020F0502020204030204" pitchFamily="34" charset="0"/>
                <a:ea typeface="Calibri" panose="020F0502020204030204" pitchFamily="34" charset="0"/>
                <a:cs typeface="Arial" panose="020B0604020202020204" pitchFamily="34" charset="0"/>
              </a:rPr>
              <a:t>; NVIDIA Ampere A100 Tensor Core GPUs are detailed at </a:t>
            </a:r>
            <a:r>
              <a:rPr lang="en-US" sz="12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https://www.nvidia.com/en-in/data-center/a100/</a:t>
            </a:r>
            <a:r>
              <a:rPr lang="en-US" sz="1200">
                <a:effectLst/>
                <a:latin typeface="Calibri" panose="020F0502020204030204" pitchFamily="34" charset="0"/>
                <a:ea typeface="Calibri" panose="020F0502020204030204" pitchFamily="34" charset="0"/>
                <a:cs typeface="Arial" panose="020B0604020202020204" pitchFamily="34" charset="0"/>
              </a:rPr>
              <a:t>. </a:t>
            </a:r>
          </a:p>
          <a:p>
            <a:pPr marL="0" lvl="0" indent="0">
              <a:lnSpc>
                <a:spcPct val="150000"/>
              </a:lnSpc>
              <a:spcAft>
                <a:spcPts val="800"/>
              </a:spcAft>
              <a:buFont typeface="Symbol" panose="05050102010706020507" pitchFamily="18" charset="2"/>
              <a:buNone/>
            </a:pPr>
            <a:endParaRPr lang="en-CA" sz="12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51DE35-5AFA-4014-83AC-A64B38AACD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8/2/2022 8:39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77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Azure allows GPUs to be optimally mapped to Deep Learning/AI use cases </a:t>
            </a:r>
          </a:p>
          <a:p>
            <a:pPr marL="171450" indent="-171450">
              <a:buFont typeface="Arial" panose="020B0604020202020204" pitchFamily="34" charset="0"/>
              <a:buChar char="•"/>
            </a:pPr>
            <a:r>
              <a:rPr lang="en-US"/>
              <a:t>Applies to deployments in the cloud and at the edge </a:t>
            </a:r>
          </a:p>
          <a:p>
            <a:pPr marL="171450" indent="-171450">
              <a:buFont typeface="Arial" panose="020B0604020202020204" pitchFamily="34" charset="0"/>
              <a:buChar char="•"/>
            </a:pPr>
            <a:r>
              <a:rPr lang="en-US"/>
              <a:t>NV VMs were originally purpose-built for visualization purposes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NC VMs were originally purpose-built for computational (HPC) purposes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Both NV and NC VMs can be re-purposed for AI-oriented use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ND VMs were originally purpose-built for Deep Learning purposes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Solutions at the edge need to be factored into many use cases – typically for inferencing purposes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Training is best performed in the cloud (on Azure) – where the most performant VMs are available in scale-up-and-out configurations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F52261-FA4A-4EFE-85C2-0F05BE354D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22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Cross-cutting/hybrid personas/roles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Distributed AI specialist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Dev(AI)Ops(HPC)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616D1-DA5B-4B03-8D63-43706CC2C4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781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8.emf"/><Relationship Id="rId5" Type="http://schemas.openxmlformats.org/officeDocument/2006/relationships/oleObject" Target="../embeddings/oleObject3.bin"/><Relationship Id="rId4"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6.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09022665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209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484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56244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9369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3486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5023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9006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0007052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09ACC-781D-4DAC-B5E1-9D1036F9B9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FFFE22-7F28-432F-BA4D-229B967FA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E96406-576A-4159-B3E5-AA205241516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60F832-1553-4B9E-92E0-79D8D4FBF605}" type="datetimeFigureOut">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8/2/2022</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ACAC6D-CAF7-44F9-940D-7D199C0BB7FA}"/>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96F3D4B-A248-4345-BC1E-5869D5EBFD7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3D37BE0-45DD-4921-87D3-733C9362CCEA}"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384015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7_Statement (2)">
    <p:bg>
      <p:bgPr>
        <a:solidFill>
          <a:schemeClr val="tx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4EC2294A-9124-4490-B30B-B4C4DA03C87F}"/>
              </a:ext>
            </a:extLst>
          </p:cNvPr>
          <p:cNvSpPr>
            <a:spLocks noGrp="1"/>
          </p:cNvSpPr>
          <p:nvPr>
            <p:ph type="body" sz="quarter" idx="11" hasCustomPrompt="1"/>
          </p:nvPr>
        </p:nvSpPr>
        <p:spPr>
          <a:xfrm>
            <a:off x="256815" y="253533"/>
            <a:ext cx="5473637" cy="258235"/>
          </a:xfrm>
        </p:spPr>
        <p:txBody>
          <a:bodyPr>
            <a:noAutofit/>
          </a:bodyPr>
          <a:lstStyle>
            <a:lvl1pPr>
              <a:defRPr sz="1588" b="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Vision Statement</a:t>
            </a:r>
          </a:p>
        </p:txBody>
      </p:sp>
      <p:sp>
        <p:nvSpPr>
          <p:cNvPr id="2" name="Title 1">
            <a:extLst>
              <a:ext uri="{FF2B5EF4-FFF2-40B4-BE49-F238E27FC236}">
                <a16:creationId xmlns:a16="http://schemas.microsoft.com/office/drawing/2014/main" id="{92A4F206-0DD8-49D8-BDEB-7ECB06CDB45B}"/>
              </a:ext>
            </a:extLst>
          </p:cNvPr>
          <p:cNvSpPr>
            <a:spLocks noGrp="1"/>
          </p:cNvSpPr>
          <p:nvPr>
            <p:ph type="title"/>
          </p:nvPr>
        </p:nvSpPr>
        <p:spPr>
          <a:xfrm>
            <a:off x="254001" y="529007"/>
            <a:ext cx="5593907" cy="477758"/>
          </a:xfrm>
        </p:spPr>
        <p:txBody>
          <a:bodyPr>
            <a:noAutofit/>
          </a:bodyPr>
          <a:lstStyle>
            <a:lvl1pPr>
              <a:defRPr sz="3000" b="1">
                <a:solidFill>
                  <a:schemeClr val="accent1">
                    <a:lumMod val="90000"/>
                  </a:schemeClr>
                </a:solidFill>
                <a:latin typeface="+mn-lt"/>
              </a:defRPr>
            </a:lvl1pPr>
          </a:lstStyle>
          <a:p>
            <a:r>
              <a:rPr lang="en-US"/>
              <a:t>Click to edit Master title style</a:t>
            </a:r>
          </a:p>
        </p:txBody>
      </p:sp>
      <p:sp>
        <p:nvSpPr>
          <p:cNvPr id="4" name="Picture Placeholder 3">
            <a:extLst>
              <a:ext uri="{FF2B5EF4-FFF2-40B4-BE49-F238E27FC236}">
                <a16:creationId xmlns:a16="http://schemas.microsoft.com/office/drawing/2014/main" id="{34F60686-79B1-4080-83B9-18F2FDFDF0AE}"/>
              </a:ext>
            </a:extLst>
          </p:cNvPr>
          <p:cNvSpPr>
            <a:spLocks noGrp="1"/>
          </p:cNvSpPr>
          <p:nvPr>
            <p:ph type="pic" sz="quarter" idx="12"/>
          </p:nvPr>
        </p:nvSpPr>
        <p:spPr>
          <a:xfrm>
            <a:off x="6223000" y="0"/>
            <a:ext cx="5969000" cy="6857999"/>
          </a:xfrm>
        </p:spPr>
        <p:txBody>
          <a:bodyPr/>
          <a:lstStyle/>
          <a:p>
            <a:endParaRPr lang="en-US"/>
          </a:p>
        </p:txBody>
      </p:sp>
      <p:sp>
        <p:nvSpPr>
          <p:cNvPr id="6" name="Text Placeholder 5">
            <a:extLst>
              <a:ext uri="{FF2B5EF4-FFF2-40B4-BE49-F238E27FC236}">
                <a16:creationId xmlns:a16="http://schemas.microsoft.com/office/drawing/2014/main" id="{5D41D5FB-7611-4635-AA39-C9995640C223}"/>
              </a:ext>
            </a:extLst>
          </p:cNvPr>
          <p:cNvSpPr>
            <a:spLocks noGrp="1"/>
          </p:cNvSpPr>
          <p:nvPr>
            <p:ph type="body" sz="quarter" idx="13"/>
          </p:nvPr>
        </p:nvSpPr>
        <p:spPr>
          <a:xfrm>
            <a:off x="254001" y="1524001"/>
            <a:ext cx="5476875" cy="4169989"/>
          </a:xfrm>
        </p:spPr>
        <p:txBody>
          <a:bodyPr>
            <a:noAutofit/>
          </a:bodyPr>
          <a:lstStyle>
            <a:lvl1pPr>
              <a:spcBef>
                <a:spcPts val="1588"/>
              </a:spcBef>
              <a:spcAft>
                <a:spcPts val="1588"/>
              </a:spcAft>
              <a:defRPr lang="en-US" sz="2000" b="0" kern="1200" dirty="0">
                <a:solidFill>
                  <a:schemeClr val="bg1"/>
                </a:solidFill>
                <a:latin typeface="Segoe UI" panose="020B0502040204020203" pitchFamily="34" charset="0"/>
                <a:ea typeface="+mn-ea"/>
                <a:cs typeface="Segoe UI" panose="020B0502040204020203" pitchFamily="34" charset="0"/>
              </a:defRPr>
            </a:lvl1pPr>
            <a:lvl2pPr>
              <a:defRPr sz="1600">
                <a:solidFill>
                  <a:schemeClr val="bg1"/>
                </a:solidFill>
              </a:defRPr>
            </a:lvl2pPr>
            <a:lvl3pPr>
              <a:spcBef>
                <a:spcPts val="1059"/>
              </a:spcBef>
              <a:spcAft>
                <a:spcPts val="0"/>
              </a:spcAft>
              <a:defRPr sz="1600" b="1" cap="none" spc="0" baseline="0">
                <a:solidFill>
                  <a:srgbClr val="FF99CC"/>
                </a:solidFill>
              </a:defRPr>
            </a:lvl3pPr>
            <a:lvl4pPr>
              <a:defRPr sz="1600">
                <a:solidFill>
                  <a:schemeClr val="bg1"/>
                </a:solidFill>
              </a:defRPr>
            </a:lvl4pPr>
            <a:lvl5pPr>
              <a:defRPr lang="en-US" sz="2400" b="0" kern="1200" dirty="0">
                <a:solidFill>
                  <a:schemeClr val="accent1">
                    <a:lumMod val="90000"/>
                  </a:schemeClr>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3">
            <a:extLst>
              <a:ext uri="{FF2B5EF4-FFF2-40B4-BE49-F238E27FC236}">
                <a16:creationId xmlns:a16="http://schemas.microsoft.com/office/drawing/2014/main" id="{FD006FE8-EC61-49A4-A2EC-624E362653F7}"/>
              </a:ext>
            </a:extLst>
          </p:cNvPr>
          <p:cNvSpPr>
            <a:spLocks noGrp="1"/>
          </p:cNvSpPr>
          <p:nvPr>
            <p:ph type="body" sz="quarter" idx="14" hasCustomPrompt="1"/>
          </p:nvPr>
        </p:nvSpPr>
        <p:spPr>
          <a:xfrm>
            <a:off x="254001" y="964507"/>
            <a:ext cx="5473637" cy="433484"/>
          </a:xfrm>
        </p:spPr>
        <p:txBody>
          <a:bodyPr>
            <a:noAutofit/>
          </a:bodyPr>
          <a:lstStyle>
            <a:lvl1pPr>
              <a:defRPr sz="2000" b="1" cap="all" spc="300" baseline="0">
                <a:solidFill>
                  <a:schemeClr val="bg2"/>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avail</a:t>
            </a:r>
          </a:p>
        </p:txBody>
      </p:sp>
    </p:spTree>
    <p:extLst>
      <p:ext uri="{BB962C8B-B14F-4D97-AF65-F5344CB8AC3E}">
        <p14:creationId xmlns:p14="http://schemas.microsoft.com/office/powerpoint/2010/main" val="32462902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Blank Workspace (recommende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854815640"/>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151555"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bg1">
              <a:lumMod val="95000"/>
            </a:schemeClr>
          </a:solidFill>
          <a:ln w="6350" cmpd="sng">
            <a:solidFill>
              <a:schemeClr val="bg1">
                <a:lumMod val="5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endParaRPr lang="en-US" sz="2400" b="1" i="0" kern="1200" baseline="0">
              <a:solidFill>
                <a:srgbClr val="000000"/>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1374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92219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s &amp; Section Dividers">
    <p:spTree>
      <p:nvGrpSpPr>
        <p:cNvPr id="1" name=""/>
        <p:cNvGrpSpPr/>
        <p:nvPr/>
      </p:nvGrpSpPr>
      <p:grpSpPr>
        <a:xfrm>
          <a:off x="0" y="0"/>
          <a:ext cx="0" cy="0"/>
          <a:chOff x="0" y="0"/>
          <a:chExt cx="0" cy="0"/>
        </a:xfrm>
      </p:grpSpPr>
      <p:pic>
        <p:nvPicPr>
          <p:cNvPr id="9" name="Picture 8" descr="A picture containing night sky&#10;&#10;Description automatically generated">
            <a:extLst>
              <a:ext uri="{FF2B5EF4-FFF2-40B4-BE49-F238E27FC236}">
                <a16:creationId xmlns:a16="http://schemas.microsoft.com/office/drawing/2014/main" id="{DC0D9A55-7B95-4CBB-F4C9-A10F2B9702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67" b="6833"/>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52F5A945-6267-D8B6-1596-FC062502C012}"/>
              </a:ext>
            </a:extLst>
          </p:cNvPr>
          <p:cNvSpPr/>
          <p:nvPr userDrawn="1"/>
        </p:nvSpPr>
        <p:spPr>
          <a:xfrm>
            <a:off x="0" y="3251200"/>
            <a:ext cx="12192000" cy="3606800"/>
          </a:xfrm>
          <a:prstGeom prst="rect">
            <a:avLst/>
          </a:prstGeom>
          <a:gradFill>
            <a:gsLst>
              <a:gs pos="100000">
                <a:schemeClr val="bg1"/>
              </a:gs>
              <a:gs pos="0">
                <a:schemeClr val="bg1">
                  <a:alpha val="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494582" y="5769754"/>
            <a:ext cx="10668000" cy="586596"/>
          </a:xfrm>
          <a:prstGeom prst="rect">
            <a:avLst/>
          </a:prstGeom>
        </p:spPr>
        <p:txBody>
          <a:bodyPr anchor="ctr">
            <a:normAutofit/>
          </a:bodyPr>
          <a:lstStyle>
            <a:lvl1pPr marL="0" indent="0" algn="l">
              <a:buNone/>
              <a:defRPr sz="2000">
                <a:solidFill>
                  <a:srgbClr val="00FFFF"/>
                </a:solidFill>
                <a:latin typeface="Segoe UI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8B47C41E-EFFF-E0E3-722C-B70B261E7A5B}"/>
              </a:ext>
            </a:extLst>
          </p:cNvPr>
          <p:cNvSpPr>
            <a:spLocks noGrp="1"/>
          </p:cNvSpPr>
          <p:nvPr>
            <p:ph type="title"/>
          </p:nvPr>
        </p:nvSpPr>
        <p:spPr>
          <a:xfrm>
            <a:off x="494582" y="5183158"/>
            <a:ext cx="10668000" cy="586596"/>
          </a:xfrm>
        </p:spPr>
        <p:txBody>
          <a:bodyPr anchor="ctr">
            <a:normAutofit/>
          </a:bodyPr>
          <a:lstStyle>
            <a:lvl1pPr marL="0" indent="0" algn="l">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8376443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112116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28265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E85894-5565-6086-A8F7-92B40CBDB6B8}"/>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ECC5B513-C96F-C847-3460-B30CC6561D4C}"/>
              </a:ext>
            </a:extLst>
          </p:cNvPr>
          <p:cNvSpPr>
            <a:spLocks noGrp="1"/>
          </p:cNvSpPr>
          <p:nvPr>
            <p:ph type="body" sz="quarter" idx="10"/>
          </p:nvPr>
        </p:nvSpPr>
        <p:spPr>
          <a:xfrm>
            <a:off x="571500" y="1266825"/>
            <a:ext cx="5076825" cy="3914775"/>
          </a:xfrm>
          <a:prstGeom prst="rect">
            <a:avLst/>
          </a:prstGeo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457200" indent="0">
              <a:buNone/>
              <a:defRPr sz="1800">
                <a:solidFill>
                  <a:srgbClr val="00FFFF"/>
                </a:solidFill>
                <a:latin typeface="Segoe UI "/>
              </a:defRPr>
            </a:lvl2pPr>
            <a:lvl3pPr>
              <a:defRPr sz="1600">
                <a:solidFill>
                  <a:schemeClr val="tx1"/>
                </a:solidFill>
                <a:latin typeface="Segoe UI "/>
              </a:defRPr>
            </a:lvl3pPr>
            <a:lvl4pPr>
              <a:defRPr sz="1600">
                <a:solidFill>
                  <a:schemeClr val="tx1"/>
                </a:solidFill>
                <a:latin typeface="Segoe UI "/>
              </a:defRPr>
            </a:lvl4pPr>
            <a:lvl5pPr>
              <a:defRPr sz="1600">
                <a:solidFill>
                  <a:schemeClr val="tx1"/>
                </a:solidFill>
                <a:latin typeface="Segoe UI "/>
              </a:defRPr>
            </a:lvl5pPr>
          </a:lstStyle>
          <a:p>
            <a:pPr lvl="0"/>
            <a:r>
              <a:rPr lang="en-US"/>
              <a:t>Click to edit Master text styles</a:t>
            </a:r>
          </a:p>
          <a:p>
            <a:pPr lvl="1"/>
            <a:r>
              <a:rPr lang="en-US"/>
              <a:t>Second level</a:t>
            </a:r>
          </a:p>
          <a:p>
            <a:pPr lvl="2"/>
            <a:r>
              <a:rPr lang="en-US"/>
              <a:t>Third level</a:t>
            </a:r>
          </a:p>
        </p:txBody>
      </p:sp>
      <p:sp>
        <p:nvSpPr>
          <p:cNvPr id="11" name="Picture Placeholder 10">
            <a:extLst>
              <a:ext uri="{FF2B5EF4-FFF2-40B4-BE49-F238E27FC236}">
                <a16:creationId xmlns:a16="http://schemas.microsoft.com/office/drawing/2014/main" id="{4652622A-A20F-562D-1BAD-CE6697CA50F3}"/>
              </a:ext>
            </a:extLst>
          </p:cNvPr>
          <p:cNvSpPr>
            <a:spLocks noGrp="1"/>
          </p:cNvSpPr>
          <p:nvPr>
            <p:ph type="pic" sz="quarter" idx="11"/>
          </p:nvPr>
        </p:nvSpPr>
        <p:spPr>
          <a:xfrm>
            <a:off x="6562725" y="1266825"/>
            <a:ext cx="5057775" cy="3914775"/>
          </a:xfrm>
          <a:prstGeom prst="rect">
            <a:avLst/>
          </a:prstGeom>
        </p:spPr>
        <p:txBody>
          <a:bodyPr/>
          <a:lstStyle/>
          <a:p>
            <a:endParaRPr lang="en-US"/>
          </a:p>
        </p:txBody>
      </p:sp>
    </p:spTree>
    <p:extLst>
      <p:ext uri="{BB962C8B-B14F-4D97-AF65-F5344CB8AC3E}">
        <p14:creationId xmlns:p14="http://schemas.microsoft.com/office/powerpoint/2010/main" val="4133849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28265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E85894-5565-6086-A8F7-92B40CBDB6B8}"/>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ECC5B513-C96F-C847-3460-B30CC6561D4C}"/>
              </a:ext>
            </a:extLst>
          </p:cNvPr>
          <p:cNvSpPr>
            <a:spLocks noGrp="1"/>
          </p:cNvSpPr>
          <p:nvPr>
            <p:ph type="body" sz="quarter" idx="10"/>
          </p:nvPr>
        </p:nvSpPr>
        <p:spPr>
          <a:xfrm>
            <a:off x="571500" y="1266825"/>
            <a:ext cx="7381875" cy="3914775"/>
          </a:xfrm>
          <a:prstGeom prst="rect">
            <a:avLst/>
          </a:prstGeo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457200" indent="0">
              <a:buNone/>
              <a:defRPr sz="1800">
                <a:solidFill>
                  <a:srgbClr val="00FFFF"/>
                </a:solidFill>
                <a:latin typeface="Segoe UI "/>
              </a:defRPr>
            </a:lvl2pPr>
            <a:lvl3pPr>
              <a:defRPr sz="1600">
                <a:solidFill>
                  <a:schemeClr val="tx1"/>
                </a:solidFill>
                <a:latin typeface="Segoe UI "/>
              </a:defRPr>
            </a:lvl3pPr>
            <a:lvl4pPr>
              <a:defRPr sz="1600">
                <a:solidFill>
                  <a:schemeClr val="tx1"/>
                </a:solidFill>
                <a:latin typeface="Segoe UI "/>
              </a:defRPr>
            </a:lvl4pPr>
            <a:lvl5pPr>
              <a:defRPr sz="1600">
                <a:solidFill>
                  <a:schemeClr val="tx1"/>
                </a:solidFill>
                <a:latin typeface="Segoe UI "/>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966573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1343024"/>
            <a:ext cx="5151119" cy="3810001"/>
          </a:xfrm>
          <a:prstGeom prst="rect">
            <a:avLst/>
          </a:prstGeom>
        </p:spPr>
        <p:txBody>
          <a:bodyPr/>
          <a:lstStyle>
            <a:lvl1pPr>
              <a:defRPr sz="2000">
                <a:latin typeface="Segoe UI "/>
              </a:defRPr>
            </a:lvl1pPr>
            <a:lvl2pPr>
              <a:defRPr sz="1800">
                <a:latin typeface="Segoe UI "/>
              </a:defRPr>
            </a:lvl2pPr>
            <a:lvl3pPr>
              <a:defRPr sz="1600">
                <a:latin typeface="Segoe UI "/>
              </a:defRPr>
            </a:lvl3pPr>
            <a:lvl4pPr>
              <a:defRPr sz="1400">
                <a:latin typeface="Segoe UI "/>
              </a:defRPr>
            </a:lvl4pPr>
            <a:lvl5pPr>
              <a:defRPr sz="1400">
                <a:latin typeface="Segoe UI "/>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1343024"/>
            <a:ext cx="5151121" cy="3810001"/>
          </a:xfrm>
          <a:prstGeom prst="rect">
            <a:avLst/>
          </a:prstGeom>
        </p:spPr>
        <p:txBody>
          <a:bodyPr/>
          <a:lstStyle>
            <a:lvl1pPr>
              <a:defRPr sz="2000">
                <a:latin typeface="Segoe UI "/>
              </a:defRPr>
            </a:lvl1pPr>
            <a:lvl2pPr>
              <a:defRPr sz="1800">
                <a:latin typeface="Segoe UI "/>
              </a:defRPr>
            </a:lvl2pPr>
            <a:lvl3pPr>
              <a:defRPr sz="1600">
                <a:latin typeface="Segoe UI "/>
              </a:defRPr>
            </a:lvl3pPr>
            <a:lvl4pPr>
              <a:defRPr sz="1400">
                <a:latin typeface="Segoe UI "/>
              </a:defRPr>
            </a:lvl4pPr>
            <a:lvl5pPr>
              <a:defRPr sz="1400">
                <a:latin typeface="Segoe UI "/>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3313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28265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329FE0-78FC-79FA-DDD7-2C11F29EC1AF}"/>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965266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434E-A6E2-4571-AFFA-B563EACFF326}"/>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77803939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2826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538477" y="1027252"/>
            <a:ext cx="11653523" cy="1985641"/>
          </a:xfrm>
        </p:spPr>
        <p:txBody>
          <a:bodyPr/>
          <a:lstStyle>
            <a:lvl1pPr marL="0" indent="0">
              <a:buNone/>
              <a:defRPr sz="2400">
                <a:solidFill>
                  <a:schemeClr val="tx1"/>
                </a:solidFill>
                <a:latin typeface="Segoe UI Semibold" panose="020B0702040204020203" pitchFamily="34" charset="0"/>
                <a:cs typeface="Segoe UI Semibold" panose="020B0702040204020203" pitchFamily="34" charset="0"/>
              </a:defRPr>
            </a:lvl1pPr>
            <a:lvl2pPr marL="0" indent="0">
              <a:buFontTx/>
              <a:buNone/>
              <a:defRPr sz="1961">
                <a:latin typeface="Segoe UI "/>
              </a:defRPr>
            </a:lvl2pPr>
            <a:lvl3pPr marL="224097" indent="0">
              <a:buNone/>
              <a:defRPr>
                <a:solidFill>
                  <a:srgbClr val="00FFFF"/>
                </a:solidFill>
                <a:latin typeface="Segoe UI "/>
              </a:defRPr>
            </a:lvl3pPr>
            <a:lvl4pPr marL="448193" indent="0">
              <a:buNone/>
              <a:defRPr>
                <a:solidFill>
                  <a:schemeClr val="tx1"/>
                </a:solidFill>
                <a:latin typeface="Segoe UI "/>
              </a:defRPr>
            </a:lvl4pPr>
            <a:lvl5pPr marL="672290" indent="0">
              <a:buNone/>
              <a:defRPr>
                <a:latin typeface="Segoe UI "/>
              </a:defRPr>
            </a:lvl5pPr>
          </a:lstStyle>
          <a:p>
            <a:pPr lvl="0"/>
            <a:r>
              <a:rPr lang="en-US"/>
              <a:t>Edit Master text styles</a:t>
            </a:r>
          </a:p>
          <a:p>
            <a:pPr lvl="2"/>
            <a:r>
              <a:rPr lang="en-US"/>
              <a:t>Second level</a:t>
            </a:r>
          </a:p>
          <a:p>
            <a:pPr lvl="3"/>
            <a:r>
              <a:rPr lang="en-US"/>
              <a:t>Third level</a:t>
            </a:r>
          </a:p>
        </p:txBody>
      </p:sp>
    </p:spTree>
    <p:extLst>
      <p:ext uri="{BB962C8B-B14F-4D97-AF65-F5344CB8AC3E}">
        <p14:creationId xmlns:p14="http://schemas.microsoft.com/office/powerpoint/2010/main" val="69389973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2826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05532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vice layout">
    <p:bg>
      <p:bgPr>
        <a:solidFill>
          <a:srgbClr val="282655"/>
        </a:solidFill>
        <a:effectLst/>
      </p:bgPr>
    </p:bg>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759799"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800" b="0" i="0">
                <a:solidFill>
                  <a:schemeClr val="tx1"/>
                </a:solidFill>
                <a:latin typeface="Segoe UI "/>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3880306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859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282655"/>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itle 1">
            <a:extLst>
              <a:ext uri="{FF2B5EF4-FFF2-40B4-BE49-F238E27FC236}">
                <a16:creationId xmlns:a16="http://schemas.microsoft.com/office/drawing/2014/main" id="{F3794EFB-C74A-3048-A890-DC380EEE7BC0}"/>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1869262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28265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4BF8EDA-037A-3EC1-DABD-7F8EBE0D4459}"/>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00701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87504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307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8307"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1822977316"/>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2630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Tree>
    <p:extLst>
      <p:ext uri="{BB962C8B-B14F-4D97-AF65-F5344CB8AC3E}">
        <p14:creationId xmlns:p14="http://schemas.microsoft.com/office/powerpoint/2010/main" val="3817094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08493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1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929032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5337-0F33-4FDA-9E2C-D696A0155C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1C626-5483-4190-A74E-E0EE280E8B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56879-C1D3-42DF-897C-40CBDF246C03}"/>
              </a:ext>
            </a:extLst>
          </p:cNvPr>
          <p:cNvSpPr>
            <a:spLocks noGrp="1"/>
          </p:cNvSpPr>
          <p:nvPr>
            <p:ph type="dt" sz="half" idx="10"/>
          </p:nvPr>
        </p:nvSpPr>
        <p:spPr/>
        <p:txBody>
          <a:bodyPr/>
          <a:lstStyle/>
          <a:p>
            <a:fld id="{8E1BB49D-4D92-40A8-A458-37C8043FBA12}" type="datetimeFigureOut">
              <a:rPr lang="en-US" smtClean="0"/>
              <a:t>8/2/2022</a:t>
            </a:fld>
            <a:endParaRPr lang="en-US"/>
          </a:p>
        </p:txBody>
      </p:sp>
      <p:sp>
        <p:nvSpPr>
          <p:cNvPr id="5" name="Footer Placeholder 4">
            <a:extLst>
              <a:ext uri="{FF2B5EF4-FFF2-40B4-BE49-F238E27FC236}">
                <a16:creationId xmlns:a16="http://schemas.microsoft.com/office/drawing/2014/main" id="{2A6FDC33-CBBB-47F4-8059-CBF98EFBB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13F0F-E883-4091-8577-CF54ADF25F3B}"/>
              </a:ext>
            </a:extLst>
          </p:cNvPr>
          <p:cNvSpPr>
            <a:spLocks noGrp="1"/>
          </p:cNvSpPr>
          <p:nvPr>
            <p:ph type="sldNum" sz="quarter" idx="12"/>
          </p:nvPr>
        </p:nvSpPr>
        <p:spPr/>
        <p:txBody>
          <a:bodyPr/>
          <a:lstStyle/>
          <a:p>
            <a:fld id="{689F1957-AA9E-4136-A2B4-5ACA407BD03E}" type="slidenum">
              <a:rPr lang="en-US" smtClean="0"/>
              <a:t>‹#›</a:t>
            </a:fld>
            <a:endParaRPr lang="en-US"/>
          </a:p>
        </p:txBody>
      </p:sp>
    </p:spTree>
    <p:extLst>
      <p:ext uri="{BB962C8B-B14F-4D97-AF65-F5344CB8AC3E}">
        <p14:creationId xmlns:p14="http://schemas.microsoft.com/office/powerpoint/2010/main" val="28671061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641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38994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EFA7-EE39-4E41-9606-BFB2583A6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8B9D7B-4D8A-4D7C-84F4-2AE2CB144B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D8BC30-B0EF-48A7-8244-F243B4C8D2DF}"/>
              </a:ext>
            </a:extLst>
          </p:cNvPr>
          <p:cNvSpPr>
            <a:spLocks noGrp="1"/>
          </p:cNvSpPr>
          <p:nvPr>
            <p:ph type="dt" sz="half" idx="10"/>
          </p:nvPr>
        </p:nvSpPr>
        <p:spPr/>
        <p:txBody>
          <a:bodyPr/>
          <a:lstStyle/>
          <a:p>
            <a:fld id="{D86CFB62-81EA-4349-9554-65B02C664D96}" type="datetimeFigureOut">
              <a:rPr lang="en-US" smtClean="0"/>
              <a:t>8/2/2022</a:t>
            </a:fld>
            <a:endParaRPr lang="en-US"/>
          </a:p>
        </p:txBody>
      </p:sp>
      <p:sp>
        <p:nvSpPr>
          <p:cNvPr id="5" name="Footer Placeholder 4">
            <a:extLst>
              <a:ext uri="{FF2B5EF4-FFF2-40B4-BE49-F238E27FC236}">
                <a16:creationId xmlns:a16="http://schemas.microsoft.com/office/drawing/2014/main" id="{761F3ECE-67FB-4C20-B1B9-F261583F6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C2282-0734-40E1-A174-E5C9078CB604}"/>
              </a:ext>
            </a:extLst>
          </p:cNvPr>
          <p:cNvSpPr>
            <a:spLocks noGrp="1"/>
          </p:cNvSpPr>
          <p:nvPr>
            <p:ph type="sldNum" sz="quarter" idx="12"/>
          </p:nvPr>
        </p:nvSpPr>
        <p:spPr/>
        <p:txBody>
          <a:bodyPr/>
          <a:lstStyle/>
          <a:p>
            <a:fld id="{C567E853-231A-49F2-998F-6F2165E03730}" type="slidenum">
              <a:rPr lang="en-US" smtClean="0"/>
              <a:t>‹#›</a:t>
            </a:fld>
            <a:endParaRPr lang="en-US"/>
          </a:p>
        </p:txBody>
      </p:sp>
    </p:spTree>
    <p:extLst>
      <p:ext uri="{BB962C8B-B14F-4D97-AF65-F5344CB8AC3E}">
        <p14:creationId xmlns:p14="http://schemas.microsoft.com/office/powerpoint/2010/main" val="246233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0" y="1190735"/>
            <a:ext cx="11653523"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5711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27793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solidFill>
                  <a:srgbClr val="A7A9AB"/>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7A9AB"/>
              </a:solidFill>
              <a:effectLst/>
              <a:uLnTx/>
              <a:uFillTx/>
              <a:latin typeface="Arial" panose="020B0604020202020204" pitchFamily="34" charset="0"/>
              <a:ea typeface="+mn-ea"/>
              <a:cs typeface="Arial" panose="020B0604020202020204" pitchFamily="34" charset="0"/>
            </a:endParaRPr>
          </a:p>
        </p:txBody>
      </p:sp>
      <p:sp>
        <p:nvSpPr>
          <p:cNvPr id="11" name="Content Placeholder 8"/>
          <p:cNvSpPr>
            <a:spLocks noGrp="1"/>
          </p:cNvSpPr>
          <p:nvPr>
            <p:ph sz="quarter" idx="13"/>
          </p:nvPr>
        </p:nvSpPr>
        <p:spPr>
          <a:xfrm>
            <a:off x="525352" y="1295400"/>
            <a:ext cx="11057048" cy="48768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11785600" y="6477000"/>
            <a:ext cx="304800" cy="304800"/>
          </a:xfrm>
          <a:prstGeom prst="ellipse">
            <a:avLst/>
          </a:prstGeom>
          <a:ln w="3175">
            <a:solidFill>
              <a:srgbClr val="A7A9AB"/>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1067" b="0">
                <a:solidFill>
                  <a:schemeClr val="accent6"/>
                </a:solidFill>
                <a:latin typeface="Century Gothic"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7BCF1C08-1012-4F39-A433-500C6DCF2BD3}" type="slidenum">
              <a:rPr kumimoji="0" lang="en-US" sz="1067" b="0" i="0" u="none" strike="noStrike" kern="1200" cap="none" spc="0" normalizeH="0" baseline="0" noProof="0" smtClean="0">
                <a:ln>
                  <a:noFill/>
                </a:ln>
                <a:solidFill>
                  <a:srgbClr val="00BCF2"/>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a:ln>
                <a:noFill/>
              </a:ln>
              <a:solidFill>
                <a:srgbClr val="00BCF2"/>
              </a:solidFill>
              <a:effectLst/>
              <a:uLnTx/>
              <a:uFillTx/>
              <a:latin typeface="Century Gothic" pitchFamily="34" charset="0"/>
              <a:ea typeface="+mn-ea"/>
              <a:cs typeface="+mn-cs"/>
            </a:endParaRPr>
          </a:p>
        </p:txBody>
      </p:sp>
      <p:sp>
        <p:nvSpPr>
          <p:cNvPr id="7" name="TextBox 6">
            <a:extLst>
              <a:ext uri="{FF2B5EF4-FFF2-40B4-BE49-F238E27FC236}">
                <a16:creationId xmlns:a16="http://schemas.microsoft.com/office/drawing/2014/main" id="{13BB5F4B-97FE-2945-BC9D-417949A16ADC}"/>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407822009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84460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4684AF92-CD57-497F-8C23-C565FFF99EE1}"/>
              </a:ext>
            </a:extLst>
          </p:cNvPr>
          <p:cNvSpPr txBox="1"/>
          <p:nvPr userDrawn="1"/>
        </p:nvSpPr>
        <p:spPr>
          <a:xfrm>
            <a:off x="0" y="6599584"/>
            <a:ext cx="12192000" cy="246221"/>
          </a:xfrm>
          <a:prstGeom prst="rect">
            <a:avLst/>
          </a:prstGeom>
          <a:noFill/>
        </p:spPr>
        <p:txBody>
          <a:bodyPr wrap="square" lIns="0" tIns="0" rIns="0" bIns="0" rtlCol="0">
            <a:spAutoFit/>
          </a:bodyPr>
          <a:lstStyle/>
          <a:p>
            <a:pPr algn="ctr"/>
            <a:r>
              <a:rPr lang="en-US" sz="1600">
                <a:solidFill>
                  <a:schemeClr val="bg1">
                    <a:lumMod val="65000"/>
                  </a:schemeClr>
                </a:solidFill>
              </a:rPr>
              <a:t>Microsoft Confidential</a:t>
            </a:r>
          </a:p>
        </p:txBody>
      </p:sp>
    </p:spTree>
    <p:extLst>
      <p:ext uri="{BB962C8B-B14F-4D97-AF65-F5344CB8AC3E}">
        <p14:creationId xmlns:p14="http://schemas.microsoft.com/office/powerpoint/2010/main" val="3105767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Microsoft Confidential (Internal Only)</a:t>
            </a:r>
          </a:p>
        </p:txBody>
      </p:sp>
    </p:spTree>
    <p:extLst>
      <p:ext uri="{BB962C8B-B14F-4D97-AF65-F5344CB8AC3E}">
        <p14:creationId xmlns:p14="http://schemas.microsoft.com/office/powerpoint/2010/main" val="34569942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9415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1750421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466065229"/>
      </p:ext>
    </p:extLst>
  </p:cSld>
  <p:clrMapOvr>
    <a:masterClrMapping/>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50977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976662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8/2/2022</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3003139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4097872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5715" name="think-cell Slide" r:id="rId5" imgW="378" imgH="379" progId="TCLayout.ActiveDocument.1">
                  <p:embed/>
                </p:oleObj>
              </mc:Choice>
              <mc:Fallback>
                <p:oleObj name="think-cell Slide" r:id="rId5"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2867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7695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3114039252"/>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ente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04357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9141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8431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5556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989718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41829430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52590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077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034907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53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3584340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381128999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29692264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21916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03" r="28506"/>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63"/>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Tree>
    <p:extLst>
      <p:ext uri="{BB962C8B-B14F-4D97-AF65-F5344CB8AC3E}">
        <p14:creationId xmlns:p14="http://schemas.microsoft.com/office/powerpoint/2010/main" val="18246262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744286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6754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505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6033693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042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976074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326415" y="4268570"/>
            <a:ext cx="3020021"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17829" y="4268570"/>
            <a:ext cx="3020021"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451779" y="4268570"/>
            <a:ext cx="3003243"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39432585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9987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1610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888862" y="4268570"/>
            <a:ext cx="2194560"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3943124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616369" y="4306581"/>
            <a:ext cx="2651760" cy="307777"/>
          </a:xfrm>
        </p:spPr>
        <p:txBody>
          <a:bodyPr lIns="0" tIns="0" rIns="0" bIns="0" anchor="b"/>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770120" y="4306581"/>
            <a:ext cx="2651760" cy="307777"/>
          </a:xfrm>
        </p:spPr>
        <p:txBody>
          <a:bodyPr lIns="0" tIns="0" rIns="0" bIns="0" anchor="b"/>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7967476" y="4306581"/>
            <a:ext cx="2651760" cy="307777"/>
          </a:xfrm>
        </p:spPr>
        <p:txBody>
          <a:bodyPr lIns="0" tIns="0" rIns="0" bIns="0" anchor="b"/>
          <a:lstStyle>
            <a:lvl1pPr marL="0" indent="0">
              <a:lnSpc>
                <a:spcPct val="100000"/>
              </a:lnSpc>
              <a:spcBef>
                <a:spcPts val="0"/>
              </a:spcBef>
              <a:spcAft>
                <a:spcPts val="0"/>
              </a:spcAft>
              <a:buNone/>
              <a:defRPr lang="en-US" sz="2000" b="1" kern="1200" spc="0" baseline="0" dirty="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4769461" y="4732221"/>
            <a:ext cx="265176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D0952DE-1738-4358-81BA-64FC0BF41314}"/>
              </a:ext>
            </a:extLst>
          </p:cNvPr>
          <p:cNvCxnSpPr>
            <a:cxnSpLocks/>
          </p:cNvCxnSpPr>
          <p:nvPr userDrawn="1"/>
        </p:nvCxnSpPr>
        <p:spPr>
          <a:xfrm>
            <a:off x="7967822" y="4732221"/>
            <a:ext cx="265176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616292" y="4732221"/>
            <a:ext cx="265176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616369" y="4836285"/>
            <a:ext cx="265176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764699" y="4836285"/>
            <a:ext cx="265176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7985207" y="4836285"/>
            <a:ext cx="265176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Tree>
    <p:extLst>
      <p:ext uri="{BB962C8B-B14F-4D97-AF65-F5344CB8AC3E}">
        <p14:creationId xmlns:p14="http://schemas.microsoft.com/office/powerpoint/2010/main" val="25104947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5995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407780021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3344672" y="3429000"/>
            <a:ext cx="2743200" cy="2160591"/>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6104127"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8863583"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Tree>
    <p:extLst>
      <p:ext uri="{BB962C8B-B14F-4D97-AF65-F5344CB8AC3E}">
        <p14:creationId xmlns:p14="http://schemas.microsoft.com/office/powerpoint/2010/main" val="42670794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2951018"/>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3344672" y="2951018"/>
            <a:ext cx="2743200" cy="2638573"/>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6104127" y="2951018"/>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8863583" y="2951018"/>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Tree>
    <p:extLst>
      <p:ext uri="{BB962C8B-B14F-4D97-AF65-F5344CB8AC3E}">
        <p14:creationId xmlns:p14="http://schemas.microsoft.com/office/powerpoint/2010/main" val="19011671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3429000"/>
            <a:ext cx="2013203" cy="369332"/>
          </a:xfrm>
        </p:spPr>
        <p:txBody>
          <a:bodyPr lIns="182880" rIns="182880"/>
          <a:lstStyle>
            <a:lvl1pPr marL="0" indent="0" algn="ctr">
              <a:spcBef>
                <a:spcPts val="0"/>
              </a:spcBef>
              <a:spcAft>
                <a:spcPts val="1800"/>
              </a:spcAft>
              <a:buNone/>
              <a:defRPr lang="en-US" sz="2400" b="1" kern="1200" spc="0" baseline="0" dirty="0" smtClean="0">
                <a:solidFill>
                  <a:schemeClr val="accent1">
                    <a:lumMod val="60000"/>
                    <a:lumOff val="40000"/>
                  </a:schemeClr>
                </a:solidFill>
                <a:latin typeface="+mn-lt"/>
                <a:ea typeface="+mn-ea"/>
                <a:cs typeface="Segoe UI" panose="020B0502040204020203" pitchFamily="34" charset="0"/>
              </a:defRPr>
            </a:lvl1pPr>
            <a:lvl2pPr marL="0" indent="0" algn="ctr">
              <a:buNone/>
              <a:defRPr sz="1800">
                <a:solidFill>
                  <a:schemeClr val="tx1">
                    <a:lumMod val="75000"/>
                  </a:schemeClr>
                </a:solidFill>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585217" y="4006860"/>
            <a:ext cx="2013203"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585217" y="4584720"/>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585217" y="5162581"/>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8" name="Rectangle 7">
            <a:extLst>
              <a:ext uri="{FF2B5EF4-FFF2-40B4-BE49-F238E27FC236}">
                <a16:creationId xmlns:a16="http://schemas.microsoft.com/office/drawing/2014/main" id="{942B8C39-8B1B-469C-950E-7C5FFE1EA4D9}"/>
              </a:ext>
            </a:extLst>
          </p:cNvPr>
          <p:cNvSpPr/>
          <p:nvPr userDrawn="1"/>
        </p:nvSpPr>
        <p:spPr bwMode="auto">
          <a:xfrm>
            <a:off x="3289311" y="2033679"/>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Tree>
    <p:extLst>
      <p:ext uri="{BB962C8B-B14F-4D97-AF65-F5344CB8AC3E}">
        <p14:creationId xmlns:p14="http://schemas.microsoft.com/office/powerpoint/2010/main" val="3829088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9414784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3318613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65181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3805237"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640004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802598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401228" y="1122219"/>
            <a:ext cx="2809564" cy="1646605"/>
          </a:xfrm>
        </p:spPr>
        <p:txBody>
          <a:bodyPr/>
          <a:lstStyle>
            <a:lvl1pPr>
              <a:defRPr sz="1800">
                <a:solidFill>
                  <a:schemeClr val="accent1">
                    <a:lumMod val="60000"/>
                    <a:lumOff val="40000"/>
                  </a:schemeClr>
                </a:solidFill>
              </a:defRPr>
            </a:lvl1pPr>
            <a:lvl2pPr>
              <a:defRPr sz="1400">
                <a:solidFill>
                  <a:schemeClr val="tx2"/>
                </a:solidFill>
              </a:defRPr>
            </a:lvl2pPr>
            <a:lvl3pPr>
              <a:defRPr sz="1100">
                <a:solidFill>
                  <a:schemeClr val="tx2"/>
                </a:solidFill>
              </a:defRPr>
            </a:lvl3pPr>
            <a:lvl4pPr>
              <a:defRPr sz="1050">
                <a:solidFill>
                  <a:schemeClr val="tx2"/>
                </a:solidFill>
              </a:defRPr>
            </a:lvl4pPr>
            <a:lvl5pPr>
              <a:defRPr sz="105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659A59E-2F00-4220-A89A-183B54DB65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77944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2461900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714584"/>
            <a:ext cx="3757091" cy="492443"/>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31909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4675366" y="0"/>
            <a:ext cx="7516633"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317261"/>
            <a:ext cx="3757091" cy="492443"/>
          </a:xfrm>
        </p:spPr>
        <p:txBody>
          <a:bodyPr/>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400">
                <a:solidFill>
                  <a:schemeClr val="tx1"/>
                </a:solidFill>
              </a:defRPr>
            </a:lvl1pPr>
            <a:lvl2pPr>
              <a:defRPr sz="18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610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545"/>
            <a:ext cx="2724035"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64045"/>
            <a:ext cx="2758943"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14071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545"/>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64045"/>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1216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7343905" y="2317261"/>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7343905" y="2809704"/>
            <a:ext cx="3805237" cy="2037481"/>
          </a:xfrm>
        </p:spPr>
        <p:txBody>
          <a:bodyPr/>
          <a:lstStyle>
            <a:lvl1pPr>
              <a:defRPr sz="2400">
                <a:solidFill>
                  <a:schemeClr val="accent3">
                    <a:lumMod val="75000"/>
                  </a:schemeClr>
                </a:solidFill>
              </a:defRPr>
            </a:lvl1pPr>
            <a:lvl2pPr>
              <a:defRPr sz="1800">
                <a:solidFill>
                  <a:schemeClr val="accent3">
                    <a:lumMod val="75000"/>
                  </a:schemeClr>
                </a:solidFill>
              </a:defRPr>
            </a:lvl2pPr>
            <a:lvl3pPr>
              <a:defRPr sz="1400">
                <a:solidFill>
                  <a:schemeClr val="accent3">
                    <a:lumMod val="75000"/>
                  </a:schemeClr>
                </a:solidFill>
              </a:defRPr>
            </a:lvl3pPr>
            <a:lvl4pPr>
              <a:defRPr sz="1200">
                <a:solidFill>
                  <a:schemeClr val="accent3">
                    <a:lumMod val="75000"/>
                  </a:schemeClr>
                </a:solidFill>
              </a:defRPr>
            </a:lvl4pPr>
            <a:lvl5pPr>
              <a:defRPr sz="1200">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4821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390554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0798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8197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8D5327-EF3F-4924-80C2-018E0C84B99B}"/>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2883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5"/>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268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8040085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0"/>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0"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8"/>
            <a:ext cx="5862637" cy="483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907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73563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EC786F-C504-DE4A-A96E-5722F83CEE6F}"/>
              </a:ext>
            </a:extLst>
          </p:cNvPr>
          <p:cNvSpPr>
            <a:spLocks noGrp="1"/>
          </p:cNvSpPr>
          <p:nvPr>
            <p:ph type="pic" sz="quarter" idx="10"/>
          </p:nvPr>
        </p:nvSpPr>
        <p:spPr>
          <a:xfrm>
            <a:off x="1713707" y="958850"/>
            <a:ext cx="8764587" cy="4940300"/>
          </a:xfrm>
          <a:effectLst>
            <a:outerShdw blurRad="292100" dist="139700" dir="2700000" algn="ctr" rotWithShape="0">
              <a:srgbClr val="000000">
                <a:alpha val="25000"/>
              </a:srgbClr>
            </a:outerShdw>
          </a:effectLst>
        </p:spPr>
        <p:txBody>
          <a:bodyPr/>
          <a:lstStyle/>
          <a:p>
            <a:endParaRPr lang="en-US"/>
          </a:p>
        </p:txBody>
      </p:sp>
      <p:sp>
        <p:nvSpPr>
          <p:cNvPr id="14" name="Title 13">
            <a:extLst>
              <a:ext uri="{FF2B5EF4-FFF2-40B4-BE49-F238E27FC236}">
                <a16:creationId xmlns:a16="http://schemas.microsoft.com/office/drawing/2014/main" id="{BA6992F7-B366-F94F-BF55-8A80DA41E756}"/>
              </a:ext>
            </a:extLst>
          </p:cNvPr>
          <p:cNvSpPr>
            <a:spLocks noGrp="1"/>
          </p:cNvSpPr>
          <p:nvPr>
            <p:ph type="title"/>
          </p:nvPr>
        </p:nvSpPr>
        <p:spPr>
          <a:xfrm>
            <a:off x="1709854" y="6253144"/>
            <a:ext cx="8772292" cy="276999"/>
          </a:xfrm>
          <a:noFill/>
        </p:spPr>
        <p:txBody>
          <a:bodyPr vert="horz" wrap="square" lIns="91440" tIns="45720" rIns="91440" bIns="45720" rtlCol="0" anchor="ctr">
            <a:spAutoFit/>
          </a:bodyPr>
          <a:lstStyle>
            <a:lvl1pPr algn="ctr">
              <a:defRPr kumimoji="0" lang="en-US" sz="1200" b="0" i="0" u="none" strike="noStrike" cap="none" spc="0" normalizeH="0" baseline="0">
                <a:ln>
                  <a:noFill/>
                </a:ln>
                <a:solidFill>
                  <a:prstClr val="white">
                    <a:lumMod val="50000"/>
                  </a:prstClr>
                </a:solidFill>
                <a:effectLst/>
                <a:uLnTx/>
                <a:uFillTx/>
                <a:latin typeface="Open Sans" charset="0"/>
                <a:ea typeface="Open Sans" charset="0"/>
                <a:cs typeface="Open Sans" charset="0"/>
              </a:defRPr>
            </a:lvl1pPr>
          </a:lstStyle>
          <a:p>
            <a:pPr marL="228600" marR="0" lvl="0" indent="-228600" algn="ctr" fontAlgn="auto">
              <a:lnSpc>
                <a:spcPct val="100000"/>
              </a:lnSpc>
              <a:spcBef>
                <a:spcPts val="0"/>
              </a:spcBef>
              <a:spcAft>
                <a:spcPts val="0"/>
              </a:spcAft>
              <a:buClrTx/>
              <a:buSzTx/>
              <a:buFont typeface="Arial"/>
              <a:tabLst/>
            </a:pPr>
            <a:r>
              <a:rPr lang="en-US"/>
              <a:t>Click to edit Master title style</a:t>
            </a:r>
          </a:p>
        </p:txBody>
      </p:sp>
    </p:spTree>
    <p:extLst>
      <p:ext uri="{BB962C8B-B14F-4D97-AF65-F5344CB8AC3E}">
        <p14:creationId xmlns:p14="http://schemas.microsoft.com/office/powerpoint/2010/main" val="4920190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872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3294843" cy="255155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954229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BB8A-43FF-4FAD-8146-B3FC3CE816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F3339-2E60-45E7-85B9-9A09601112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45B1EB-FDA6-4FEA-BEFB-6146B0B8D554}"/>
              </a:ext>
            </a:extLst>
          </p:cNvPr>
          <p:cNvSpPr>
            <a:spLocks noGrp="1"/>
          </p:cNvSpPr>
          <p:nvPr>
            <p:ph type="dt" sz="half" idx="10"/>
          </p:nvPr>
        </p:nvSpPr>
        <p:spPr/>
        <p:txBody>
          <a:bodyPr/>
          <a:lstStyle/>
          <a:p>
            <a:fld id="{F44CF727-3F6A-46DB-9A8A-2DA693660347}" type="datetimeFigureOut">
              <a:rPr lang="en-US" smtClean="0"/>
              <a:t>8/2/2022</a:t>
            </a:fld>
            <a:endParaRPr lang="en-US"/>
          </a:p>
        </p:txBody>
      </p:sp>
      <p:sp>
        <p:nvSpPr>
          <p:cNvPr id="5" name="Footer Placeholder 4">
            <a:extLst>
              <a:ext uri="{FF2B5EF4-FFF2-40B4-BE49-F238E27FC236}">
                <a16:creationId xmlns:a16="http://schemas.microsoft.com/office/drawing/2014/main" id="{A8C0C25B-D2E0-498D-9B70-A8B5EE882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5013-EBE2-4B82-9BBC-E224646C426D}"/>
              </a:ext>
            </a:extLst>
          </p:cNvPr>
          <p:cNvSpPr>
            <a:spLocks noGrp="1"/>
          </p:cNvSpPr>
          <p:nvPr>
            <p:ph type="sldNum" sz="quarter" idx="12"/>
          </p:nvPr>
        </p:nvSpPr>
        <p:spPr/>
        <p:txBody>
          <a:bodyPr/>
          <a:lstStyle/>
          <a:p>
            <a:fld id="{5223CF42-7CC2-4721-A100-A16673B7FEF2}" type="slidenum">
              <a:rPr lang="en-US" smtClean="0"/>
              <a:t>‹#›</a:t>
            </a:fld>
            <a:endParaRPr lang="en-US"/>
          </a:p>
        </p:txBody>
      </p:sp>
    </p:spTree>
    <p:extLst>
      <p:ext uri="{BB962C8B-B14F-4D97-AF65-F5344CB8AC3E}">
        <p14:creationId xmlns:p14="http://schemas.microsoft.com/office/powerpoint/2010/main" val="29686035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FC9-FC1B-7A42-A134-7D00DFCD5B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B3A0BE-0225-6848-9848-DE7B4D95EB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1DBBE-6EA8-F240-975A-462A00044399}"/>
              </a:ext>
            </a:extLst>
          </p:cNvPr>
          <p:cNvSpPr>
            <a:spLocks noGrp="1"/>
          </p:cNvSpPr>
          <p:nvPr>
            <p:ph type="dt" sz="half" idx="10"/>
          </p:nvPr>
        </p:nvSpPr>
        <p:spPr/>
        <p:txBody>
          <a:bodyPr/>
          <a:lstStyle/>
          <a:p>
            <a:fld id="{E43B18C6-E5EB-9643-AE2B-C95653993E35}" type="datetimeFigureOut">
              <a:rPr lang="en-US" smtClean="0"/>
              <a:t>8/2/2022</a:t>
            </a:fld>
            <a:endParaRPr lang="en-US"/>
          </a:p>
        </p:txBody>
      </p:sp>
      <p:sp>
        <p:nvSpPr>
          <p:cNvPr id="5" name="Footer Placeholder 4">
            <a:extLst>
              <a:ext uri="{FF2B5EF4-FFF2-40B4-BE49-F238E27FC236}">
                <a16:creationId xmlns:a16="http://schemas.microsoft.com/office/drawing/2014/main" id="{82A95000-33EC-D544-917B-985536C27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8E6ADB-BE0B-DE44-BD2B-8E2305A34B6B}"/>
              </a:ext>
            </a:extLst>
          </p:cNvPr>
          <p:cNvSpPr>
            <a:spLocks noGrp="1"/>
          </p:cNvSpPr>
          <p:nvPr>
            <p:ph type="sldNum" sz="quarter" idx="12"/>
          </p:nvPr>
        </p:nvSpPr>
        <p:spPr/>
        <p:txBody>
          <a:bodyPr/>
          <a:lstStyle/>
          <a:p>
            <a:fld id="{4EF71915-0582-CB46-AEED-24ED88C411E4}" type="slidenum">
              <a:rPr lang="en-US" smtClean="0"/>
              <a:t>‹#›</a:t>
            </a:fld>
            <a:endParaRPr lang="en-US"/>
          </a:p>
        </p:txBody>
      </p:sp>
    </p:spTree>
    <p:extLst>
      <p:ext uri="{BB962C8B-B14F-4D97-AF65-F5344CB8AC3E}">
        <p14:creationId xmlns:p14="http://schemas.microsoft.com/office/powerpoint/2010/main" val="32801774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3961650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Tree>
    <p:extLst>
      <p:ext uri="{BB962C8B-B14F-4D97-AF65-F5344CB8AC3E}">
        <p14:creationId xmlns:p14="http://schemas.microsoft.com/office/powerpoint/2010/main" val="77679214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1984940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6638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7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320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3061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719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000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659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5109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4270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2.emf"/><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7.emf"/><Relationship Id="rId2" Type="http://schemas.openxmlformats.org/officeDocument/2006/relationships/slideLayout" Target="../slideLayouts/slideLayout41.xml"/><Relationship Id="rId16"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image" Target="../media/image7.emf"/><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theme" Target="../theme/theme5.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image" Target="../media/image7.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theme" Target="../theme/theme6.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microsoft.com/office/2007/relationships/hdphoto" Target="../media/hdphoto1.wdp"/><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718759"/>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326811316"/>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52592733"/>
      </p:ext>
    </p:extLst>
  </p:cSld>
  <p:clrMap bg1="dk1" tx1="lt1" bg2="dk2" tx2="lt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40279459"/>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8" r:id="rId25"/>
    <p:sldLayoutId id="2147484069" r:id="rId26"/>
    <p:sldLayoutId id="2147484070" r:id="rId27"/>
    <p:sldLayoutId id="2147484071" r:id="rId28"/>
    <p:sldLayoutId id="2147484072" r:id="rId29"/>
    <p:sldLayoutId id="2147484073" r:id="rId30"/>
    <p:sldLayoutId id="2147484074" r:id="rId31"/>
    <p:sldLayoutId id="2147484075" r:id="rId32"/>
    <p:sldLayoutId id="2147484076" r:id="rId33"/>
    <p:sldLayoutId id="2147484077" r:id="rId34"/>
    <p:sldLayoutId id="2147484078" r:id="rId35"/>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94332564"/>
      </p:ext>
    </p:extLst>
  </p:cSld>
  <p:clrMap bg1="dk1" tx1="lt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 id="2147484097" r:id="rId18"/>
    <p:sldLayoutId id="2147484098" r:id="rId19"/>
    <p:sldLayoutId id="2147484099"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pic>
        <p:nvPicPr>
          <p:cNvPr id="9" name="Picture 8" descr="A ferris wheel at night&#10;&#10;Description automatically generated with medium confidence">
            <a:extLst>
              <a:ext uri="{FF2B5EF4-FFF2-40B4-BE49-F238E27FC236}">
                <a16:creationId xmlns:a16="http://schemas.microsoft.com/office/drawing/2014/main" id="{CCAA1566-FEF6-2FB3-5DB9-CE3B8DF6C6E2}"/>
              </a:ext>
            </a:extLst>
          </p:cNvPr>
          <p:cNvPicPr>
            <a:picLocks noChangeAspect="1"/>
          </p:cNvPicPr>
          <p:nvPr userDrawn="1"/>
        </p:nvPicPr>
        <p:blipFill rotWithShape="1">
          <a:blip r:embed="rId14">
            <a:extLst>
              <a:ext uri="{BEBA8EAE-BF5A-486C-A8C5-ECC9F3942E4B}">
                <a14:imgProps xmlns:a14="http://schemas.microsoft.com/office/drawing/2010/main">
                  <a14:imgLayer r:embed="rId15">
                    <a14:imgEffect>
                      <a14:brightnessContrast bright="-25000"/>
                    </a14:imgEffect>
                  </a14:imgLayer>
                </a14:imgProps>
              </a:ext>
              <a:ext uri="{28A0092B-C50C-407E-A947-70E740481C1C}">
                <a14:useLocalDpi xmlns:a14="http://schemas.microsoft.com/office/drawing/2010/main" val="0"/>
              </a:ext>
            </a:extLst>
          </a:blip>
          <a:srcRect t="-151" b="56648"/>
          <a:stretch/>
        </p:blipFill>
        <p:spPr>
          <a:xfrm>
            <a:off x="0" y="3594100"/>
            <a:ext cx="12192000" cy="3263899"/>
          </a:xfrm>
          <a:prstGeom prst="rect">
            <a:avLst/>
          </a:prstGeom>
          <a:gradFill>
            <a:gsLst>
              <a:gs pos="100000">
                <a:srgbClr val="171632"/>
              </a:gs>
              <a:gs pos="0">
                <a:srgbClr val="171632"/>
              </a:gs>
            </a:gsLst>
            <a:lin ang="0" scaled="1"/>
          </a:gradFill>
        </p:spPr>
      </p:pic>
      <p:sp>
        <p:nvSpPr>
          <p:cNvPr id="10" name="Rectangle 9">
            <a:extLst>
              <a:ext uri="{FF2B5EF4-FFF2-40B4-BE49-F238E27FC236}">
                <a16:creationId xmlns:a16="http://schemas.microsoft.com/office/drawing/2014/main" id="{6E86DCB1-5291-0F3E-E83E-10DCE3FA24C5}"/>
              </a:ext>
            </a:extLst>
          </p:cNvPr>
          <p:cNvSpPr/>
          <p:nvPr userDrawn="1"/>
        </p:nvSpPr>
        <p:spPr>
          <a:xfrm>
            <a:off x="0" y="0"/>
            <a:ext cx="12192000" cy="5727940"/>
          </a:xfrm>
          <a:prstGeom prst="rect">
            <a:avLst/>
          </a:prstGeom>
          <a:gradFill flip="none" rotWithShape="1">
            <a:gsLst>
              <a:gs pos="32000">
                <a:srgbClr val="171632"/>
              </a:gs>
              <a:gs pos="0">
                <a:srgbClr val="171632">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0" y="141846"/>
            <a:ext cx="12192000" cy="609600"/>
          </a:xfrm>
          <a:prstGeom prst="rect">
            <a:avLst/>
          </a:prstGeom>
        </p:spPr>
        <p:txBody>
          <a:bodyPr vert="horz" lIns="91440" tIns="45720" rIns="91440" bIns="45720" rtlCol="0" anchor="ctr">
            <a:noAutofit/>
          </a:bodyPr>
          <a:lstStyle/>
          <a:p>
            <a:r>
              <a:rPr lang="en-US"/>
              <a:t>Click to edit Master title style</a:t>
            </a:r>
          </a:p>
        </p:txBody>
      </p:sp>
      <p:cxnSp>
        <p:nvCxnSpPr>
          <p:cNvPr id="15" name="Straight Connector 14">
            <a:extLst>
              <a:ext uri="{FF2B5EF4-FFF2-40B4-BE49-F238E27FC236}">
                <a16:creationId xmlns:a16="http://schemas.microsoft.com/office/drawing/2014/main" id="{96814FF3-1406-B4F7-E4D7-5433025F85FA}"/>
              </a:ext>
            </a:extLst>
          </p:cNvPr>
          <p:cNvCxnSpPr>
            <a:cxnSpLocks/>
          </p:cNvCxnSpPr>
          <p:nvPr userDrawn="1"/>
        </p:nvCxnSpPr>
        <p:spPr>
          <a:xfrm>
            <a:off x="92075" y="765801"/>
            <a:ext cx="11817985" cy="0"/>
          </a:xfrm>
          <a:prstGeom prst="line">
            <a:avLst/>
          </a:prstGeom>
          <a:ln w="31750">
            <a:gradFill flip="none" rotWithShape="1">
              <a:gsLst>
                <a:gs pos="0">
                  <a:srgbClr val="282655"/>
                </a:gs>
                <a:gs pos="99107">
                  <a:srgbClr val="282655"/>
                </a:gs>
                <a:gs pos="77000">
                  <a:srgbClr val="FF8FF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5E80F7E-ED48-9D56-9A78-8EB70625ECAD}"/>
              </a:ext>
            </a:extLst>
          </p:cNvPr>
          <p:cNvSpPr txBox="1"/>
          <p:nvPr userDrawn="1"/>
        </p:nvSpPr>
        <p:spPr>
          <a:xfrm>
            <a:off x="10264775" y="299374"/>
            <a:ext cx="2534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0">
                      <a:srgbClr val="7030A0"/>
                    </a:gs>
                    <a:gs pos="16000">
                      <a:srgbClr val="FF8FFA"/>
                    </a:gs>
                  </a:gsLst>
                  <a:lin ang="0" scaled="1"/>
                </a:gradFill>
                <a:effectLst/>
                <a:uLnTx/>
                <a:uFillTx/>
                <a:latin typeface="Segoe UI Semibold" panose="020B0702040204020203" pitchFamily="34" charset="0"/>
                <a:ea typeface="+mn-ea"/>
                <a:cs typeface="Segoe UI Semibold" panose="020B0702040204020203" pitchFamily="34" charset="0"/>
              </a:rPr>
              <a:t>Deep Learning</a:t>
            </a:r>
            <a:endParaRPr kumimoji="0" lang="en-US" sz="1400" b="0" i="0" u="none" strike="noStrike" kern="1200" cap="none" spc="0" normalizeH="0" baseline="0" noProof="0">
              <a:ln>
                <a:noFill/>
              </a:ln>
              <a:gradFill>
                <a:gsLst>
                  <a:gs pos="100000">
                    <a:srgbClr val="7030A0"/>
                  </a:gs>
                  <a:gs pos="16000">
                    <a:srgbClr val="FF8FFA"/>
                  </a:gs>
                </a:gsLst>
                <a:lin ang="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150479925"/>
      </p:ext>
    </p:extLst>
  </p:cSld>
  <p:clrMap bg1="dk1" tx1="lt1" bg2="dk2" tx2="lt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Lst>
  <p:hf sldNum="0" hdr="0" dt="0"/>
  <p:txStyles>
    <p:titleStyle>
      <a:lvl1pPr marL="457200" indent="0" algn="l" defTabSz="914400" rtl="0" eaLnBrk="1" latinLnBrk="0" hangingPunct="1">
        <a:lnSpc>
          <a:spcPct val="90000"/>
        </a:lnSpc>
        <a:spcBef>
          <a:spcPct val="0"/>
        </a:spcBef>
        <a:buNone/>
        <a:defRPr sz="28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6.jpeg"/><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30.png"/><Relationship Id="rId11" Type="http://schemas.microsoft.com/office/2007/relationships/hdphoto" Target="../media/hdphoto2.wdp"/><Relationship Id="rId5" Type="http://schemas.openxmlformats.org/officeDocument/2006/relationships/image" Target="../media/image29.emf"/><Relationship Id="rId10" Type="http://schemas.openxmlformats.org/officeDocument/2006/relationships/image" Target="../media/image24.png"/><Relationship Id="rId4" Type="http://schemas.openxmlformats.org/officeDocument/2006/relationships/image" Target="../media/image28.sv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8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8CC492-86C2-12A7-1BEB-8A66CAA3E38E}"/>
              </a:ext>
            </a:extLst>
          </p:cNvPr>
          <p:cNvSpPr>
            <a:spLocks noGrp="1"/>
          </p:cNvSpPr>
          <p:nvPr>
            <p:ph type="title"/>
          </p:nvPr>
        </p:nvSpPr>
        <p:spPr/>
        <p:txBody>
          <a:bodyPr/>
          <a:lstStyle/>
          <a:p>
            <a:r>
              <a:rPr lang="en-CA" dirty="0"/>
              <a:t>Making use of this deck </a:t>
            </a:r>
          </a:p>
        </p:txBody>
      </p:sp>
      <p:sp>
        <p:nvSpPr>
          <p:cNvPr id="4" name="Content Placeholder 3">
            <a:extLst>
              <a:ext uri="{FF2B5EF4-FFF2-40B4-BE49-F238E27FC236}">
                <a16:creationId xmlns:a16="http://schemas.microsoft.com/office/drawing/2014/main" id="{B1C40093-DA73-D1C5-36AF-63FDD2B42906}"/>
              </a:ext>
            </a:extLst>
          </p:cNvPr>
          <p:cNvSpPr>
            <a:spLocks noGrp="1"/>
          </p:cNvSpPr>
          <p:nvPr>
            <p:ph type="body" sz="quarter" idx="10"/>
          </p:nvPr>
        </p:nvSpPr>
        <p:spPr>
          <a:xfrm>
            <a:off x="571500" y="1266825"/>
            <a:ext cx="11268075" cy="3914775"/>
          </a:xfrm>
          <a:prstGeom prst="rect">
            <a:avLst/>
          </a:prstGeom>
        </p:spPr>
        <p:txBody>
          <a:bodyPr>
            <a:normAutofit/>
          </a:bodyPr>
          <a:lstStyle/>
          <a:p>
            <a:pPr marL="285750" indent="-285750">
              <a:buFont typeface="Arial" panose="020B0604020202020204" pitchFamily="34" charset="0"/>
              <a:buChar char="•"/>
            </a:pPr>
            <a:r>
              <a:rPr lang="en-CA" sz="1800" dirty="0">
                <a:solidFill>
                  <a:srgbClr val="FFFFFF"/>
                </a:solidFill>
                <a:latin typeface="Segoe UI" panose="020B0502040204020203" pitchFamily="34" charset="0"/>
                <a:cs typeface="Segoe UI" panose="020B0502040204020203" pitchFamily="34" charset="0"/>
              </a:rPr>
              <a:t>The content captured in this deck is intended for the trainer only </a:t>
            </a:r>
          </a:p>
          <a:p>
            <a:pPr marL="285750" indent="-285750">
              <a:buFont typeface="Arial" panose="020B0604020202020204" pitchFamily="34" charset="0"/>
              <a:buChar char="•"/>
            </a:pPr>
            <a:r>
              <a:rPr lang="en-CA" sz="1800" dirty="0">
                <a:solidFill>
                  <a:srgbClr val="FFFFFF"/>
                </a:solidFill>
                <a:latin typeface="Segoe UI" panose="020B0502040204020203" pitchFamily="34" charset="0"/>
                <a:cs typeface="Segoe UI" panose="020B0502040204020203" pitchFamily="34" charset="0"/>
              </a:rPr>
              <a:t>Some of the slides in this deck may be proprietary and/or confidential to Microsoft – i.e., they are not intended to be shared with customers</a:t>
            </a:r>
          </a:p>
          <a:p>
            <a:pPr marL="285750" indent="-285750">
              <a:buFont typeface="Arial" panose="020B0604020202020204" pitchFamily="34" charset="0"/>
              <a:buChar char="•"/>
            </a:pPr>
            <a:r>
              <a:rPr lang="en-CA" sz="1800" dirty="0">
                <a:solidFill>
                  <a:srgbClr val="FFFFFF"/>
                </a:solidFill>
                <a:latin typeface="Segoe UI" panose="020B0502040204020203" pitchFamily="34" charset="0"/>
                <a:cs typeface="Segoe UI" panose="020B0502040204020203" pitchFamily="34" charset="0"/>
              </a:rPr>
              <a:t>Slides included here do not appear in the customer-facing deck – rather, they are provided to the trainer to assist them in preparing for the delivery of the training module by complementing the customer-facing deck</a:t>
            </a:r>
          </a:p>
          <a:p>
            <a:pPr marL="742950" lvl="1" indent="-285750">
              <a:buFont typeface="Arial" panose="020B0604020202020204" pitchFamily="34" charset="0"/>
              <a:buChar char="•"/>
            </a:pPr>
            <a:r>
              <a:rPr lang="en-CA" dirty="0">
                <a:solidFill>
                  <a:srgbClr val="F89AF4"/>
                </a:solidFill>
                <a:latin typeface="Segoe UI" panose="020B0502040204020203" pitchFamily="34" charset="0"/>
                <a:cs typeface="Segoe UI" panose="020B0502040204020203" pitchFamily="34" charset="0"/>
              </a:rPr>
              <a:t>Refer to the notes below each to obtain the rationale for inclusion </a:t>
            </a:r>
          </a:p>
        </p:txBody>
      </p:sp>
    </p:spTree>
    <p:extLst>
      <p:ext uri="{BB962C8B-B14F-4D97-AF65-F5344CB8AC3E}">
        <p14:creationId xmlns:p14="http://schemas.microsoft.com/office/powerpoint/2010/main" val="2151168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F547CDF-912E-44D7-B29E-0D8EEC902114}"/>
              </a:ext>
              <a:ext uri="{C183D7F6-B498-43B3-948B-1728B52AA6E4}">
                <adec:decorative xmlns:adec="http://schemas.microsoft.com/office/drawing/2017/decorative" val="1"/>
              </a:ext>
            </a:extLst>
          </p:cNvPr>
          <p:cNvCxnSpPr>
            <a:cxnSpLocks/>
          </p:cNvCxnSpPr>
          <p:nvPr/>
        </p:nvCxnSpPr>
        <p:spPr>
          <a:xfrm>
            <a:off x="0" y="5866591"/>
            <a:ext cx="12192000"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594403-DB69-49BE-BBA8-4D72115A5000}"/>
              </a:ext>
            </a:extLst>
          </p:cNvPr>
          <p:cNvSpPr>
            <a:spLocks noGrp="1"/>
          </p:cNvSpPr>
          <p:nvPr>
            <p:ph type="title"/>
          </p:nvPr>
        </p:nvSpPr>
        <p:spPr>
          <a:xfrm>
            <a:off x="0" y="378373"/>
            <a:ext cx="12192000" cy="592881"/>
          </a:xfrm>
        </p:spPr>
        <p:txBody>
          <a:bodyPr vert="horz" wrap="square" lIns="146304" tIns="91440" rIns="146304" bIns="91440" rtlCol="0" anchor="t">
            <a:noAutofit/>
          </a:bodyPr>
          <a:lstStyle/>
          <a:p>
            <a:pPr algn="ctr"/>
            <a:r>
              <a:rPr lang="pt-BR" sz="2800" b="0" i="0">
                <a:solidFill>
                  <a:schemeClr val="bg1"/>
                </a:solidFill>
                <a:effectLst/>
                <a:latin typeface="Segoe UI Semibold" panose="020B0702040204020203" pitchFamily="34" charset="0"/>
                <a:cs typeface="Segoe UI Semibold" panose="020B0702040204020203" pitchFamily="34" charset="0"/>
              </a:rPr>
              <a:t>NVIDIA A100 Tensor Core GPU</a:t>
            </a:r>
            <a:endParaRPr lang="en-US" sz="6600" b="1">
              <a:solidFill>
                <a:schemeClr val="bg1"/>
              </a:solidFill>
              <a:latin typeface="Segoe UI Semibold" panose="020B0702040204020203" pitchFamily="34" charset="0"/>
              <a:cs typeface="Segoe UI Semibold" panose="020B0702040204020203" pitchFamily="34" charset="0"/>
            </a:endParaRPr>
          </a:p>
        </p:txBody>
      </p:sp>
      <p:sp>
        <p:nvSpPr>
          <p:cNvPr id="254" name="Content Placeholder 4">
            <a:extLst>
              <a:ext uri="{FF2B5EF4-FFF2-40B4-BE49-F238E27FC236}">
                <a16:creationId xmlns:a16="http://schemas.microsoft.com/office/drawing/2014/main" id="{5EFE2D02-42EA-4759-813A-B9A91D9925BC}"/>
              </a:ext>
            </a:extLst>
          </p:cNvPr>
          <p:cNvSpPr txBox="1">
            <a:spLocks/>
          </p:cNvSpPr>
          <p:nvPr/>
        </p:nvSpPr>
        <p:spPr>
          <a:xfrm>
            <a:off x="5863026" y="2021944"/>
            <a:ext cx="5783270" cy="5726097"/>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0" marR="0" lvl="0" indent="-336080" algn="l" defTabSz="914192" rtl="0" eaLnBrk="1" fontAlgn="auto" latinLnBrk="0" hangingPunct="1">
              <a:lnSpc>
                <a:spcPct val="100000"/>
              </a:lnSpc>
              <a:spcBef>
                <a:spcPts val="0"/>
              </a:spcBef>
              <a:spcAft>
                <a:spcPts val="1800"/>
              </a:spcAft>
              <a:buClrTx/>
              <a:buSzPct val="90000"/>
              <a:buFont typeface="Wingdings" panose="05000000000000000000" pitchFamily="2" charset="2"/>
              <a:buChar char="Ø"/>
              <a:tabLst/>
              <a:defRPr/>
            </a:pPr>
            <a:r>
              <a:rPr kumimoji="0" lang="en-US" sz="1800" b="0" i="0" u="none" strike="noStrike" kern="1200" cap="none" spc="0" normalizeH="0" baseline="0" noProof="0" dirty="0">
                <a:ln>
                  <a:noFill/>
                </a:ln>
                <a:solidFill>
                  <a:srgbClr val="66FFFF"/>
                </a:solidFill>
                <a:effectLst/>
                <a:uLnTx/>
                <a:uFillTx/>
                <a:latin typeface="Segoe UI"/>
                <a:ea typeface="+mn-ea"/>
                <a:cs typeface="+mn-cs"/>
              </a:rPr>
              <a:t>Unprecedented acceleration at every scale </a:t>
            </a:r>
          </a:p>
          <a:p>
            <a:pPr marL="336080" marR="0" lvl="0" indent="-336080" algn="l" defTabSz="914192" rtl="0" eaLnBrk="1" fontAlgn="auto" latinLnBrk="0" hangingPunct="1">
              <a:lnSpc>
                <a:spcPct val="100000"/>
              </a:lnSpc>
              <a:spcBef>
                <a:spcPts val="0"/>
              </a:spcBef>
              <a:spcAft>
                <a:spcPts val="1800"/>
              </a:spcAft>
              <a:buClrTx/>
              <a:buSzPct val="90000"/>
              <a:buFont typeface="Wingdings" panose="05000000000000000000" pitchFamily="2" charset="2"/>
              <a:buChar char="Ø"/>
              <a:tabLst/>
              <a:defRPr/>
            </a:pPr>
            <a:r>
              <a:rPr kumimoji="0" lang="en-US" sz="1800" b="0" i="0" u="none" strike="noStrike" kern="1200" cap="none" spc="0" normalizeH="0" baseline="0" noProof="0" dirty="0">
                <a:ln>
                  <a:noFill/>
                </a:ln>
                <a:solidFill>
                  <a:srgbClr val="66FFFF"/>
                </a:solidFill>
                <a:effectLst/>
                <a:uLnTx/>
                <a:uFillTx/>
                <a:latin typeface="Segoe UI"/>
                <a:ea typeface="+mn-ea"/>
                <a:cs typeface="+mn-cs"/>
              </a:rPr>
              <a:t>20x higher performance over previous generations</a:t>
            </a:r>
          </a:p>
          <a:p>
            <a:pPr marL="336080" marR="0" lvl="0" indent="-336080" algn="l" defTabSz="914192" rtl="0" eaLnBrk="1" fontAlgn="auto" latinLnBrk="0" hangingPunct="1">
              <a:lnSpc>
                <a:spcPct val="100000"/>
              </a:lnSpc>
              <a:spcBef>
                <a:spcPts val="0"/>
              </a:spcBef>
              <a:spcAft>
                <a:spcPts val="1800"/>
              </a:spcAft>
              <a:buClrTx/>
              <a:buSzPct val="90000"/>
              <a:buFont typeface="Wingdings" panose="05000000000000000000" pitchFamily="2" charset="2"/>
              <a:buChar char="Ø"/>
              <a:tabLst/>
              <a:defRPr/>
            </a:pPr>
            <a:r>
              <a:rPr kumimoji="0" lang="en-US" sz="1800" b="0" i="0" u="none" strike="noStrike" kern="1200" cap="none" spc="0" normalizeH="0" baseline="0" noProof="0" dirty="0">
                <a:ln>
                  <a:noFill/>
                </a:ln>
                <a:solidFill>
                  <a:srgbClr val="66FFFF"/>
                </a:solidFill>
                <a:effectLst/>
                <a:uLnTx/>
                <a:uFillTx/>
                <a:latin typeface="Segoe UI"/>
                <a:ea typeface="+mn-ea"/>
                <a:cs typeface="+mn-cs"/>
              </a:rPr>
              <a:t>Right-size GPU acceleration with Multi-Instance GPU (MIG)</a:t>
            </a:r>
          </a:p>
          <a:p>
            <a:pPr marL="336080" marR="0" lvl="0" indent="-336080" algn="l" defTabSz="914192" rtl="0" eaLnBrk="1" fontAlgn="auto" latinLnBrk="0" hangingPunct="1">
              <a:lnSpc>
                <a:spcPct val="100000"/>
              </a:lnSpc>
              <a:spcBef>
                <a:spcPts val="0"/>
              </a:spcBef>
              <a:spcAft>
                <a:spcPts val="1800"/>
              </a:spcAft>
              <a:buClrTx/>
              <a:buSzPct val="90000"/>
              <a:buFont typeface="Wingdings" panose="05000000000000000000" pitchFamily="2" charset="2"/>
              <a:buChar char="Ø"/>
              <a:tabLst/>
              <a:defRPr/>
            </a:pPr>
            <a:r>
              <a:rPr kumimoji="0" lang="en-US" sz="1800" b="0" i="0" u="none" strike="noStrike" kern="1200" cap="none" spc="0" normalizeH="0" baseline="0" noProof="0" dirty="0">
                <a:ln>
                  <a:noFill/>
                </a:ln>
                <a:solidFill>
                  <a:srgbClr val="66FFFF"/>
                </a:solidFill>
                <a:effectLst/>
                <a:uLnTx/>
                <a:uFillTx/>
                <a:latin typeface="Segoe UI"/>
                <a:ea typeface="+mn-ea"/>
                <a:cs typeface="+mn-cs"/>
              </a:rPr>
              <a:t>Available in 40GB and 80GB configurations</a:t>
            </a:r>
          </a:p>
          <a:p>
            <a:pPr marL="336080" marR="0" lvl="0" indent="-336080" algn="l" defTabSz="914192" rtl="0" eaLnBrk="1" fontAlgn="auto" latinLnBrk="0" hangingPunct="1">
              <a:lnSpc>
                <a:spcPct val="100000"/>
              </a:lnSpc>
              <a:spcBef>
                <a:spcPts val="0"/>
              </a:spcBef>
              <a:spcAft>
                <a:spcPts val="1800"/>
              </a:spcAft>
              <a:buClrTx/>
              <a:buSzPct val="90000"/>
              <a:buFont typeface="Wingdings" panose="05000000000000000000" pitchFamily="2" charset="2"/>
              <a:buChar char="Ø"/>
              <a:tabLst/>
              <a:defRPr/>
            </a:pPr>
            <a:r>
              <a:rPr kumimoji="0" lang="en-US" sz="1800" b="0" i="0" u="none" strike="noStrike" kern="1200" cap="none" spc="0" normalizeH="0" baseline="0" noProof="0" dirty="0">
                <a:ln>
                  <a:noFill/>
                </a:ln>
                <a:solidFill>
                  <a:srgbClr val="66FFFF"/>
                </a:solidFill>
                <a:effectLst/>
                <a:uLnTx/>
                <a:uFillTx/>
                <a:latin typeface="Segoe UI"/>
                <a:ea typeface="+mn-ea"/>
                <a:cs typeface="+mn-cs"/>
              </a:rPr>
              <a:t>80GB version provides fastest memory bandwidth @ 2TB/sec</a:t>
            </a:r>
          </a:p>
          <a:p>
            <a:pPr marL="336080" marR="0" lvl="0" indent="-336080" algn="l" defTabSz="914192" rtl="0" eaLnBrk="1" fontAlgn="auto" latinLnBrk="0" hangingPunct="1">
              <a:lnSpc>
                <a:spcPct val="100000"/>
              </a:lnSpc>
              <a:spcBef>
                <a:spcPts val="0"/>
              </a:spcBef>
              <a:spcAft>
                <a:spcPts val="1800"/>
              </a:spcAft>
              <a:buClrTx/>
              <a:buSzPct val="90000"/>
              <a:buFont typeface="Wingdings" panose="05000000000000000000" pitchFamily="2" charset="2"/>
              <a:buChar char="Ø"/>
              <a:tabLst/>
              <a:defRPr/>
            </a:pPr>
            <a:endParaRPr kumimoji="0" lang="en-US" sz="1400" b="0" i="0" u="none" strike="noStrike" kern="1200" cap="none" spc="0" normalizeH="0" baseline="0" noProof="0" dirty="0">
              <a:ln>
                <a:noFill/>
              </a:ln>
              <a:solidFill>
                <a:srgbClr val="66FFFF"/>
              </a:solidFill>
              <a:effectLst/>
              <a:uLnTx/>
              <a:uFillTx/>
              <a:latin typeface="Segoe UI"/>
              <a:ea typeface="+mn-ea"/>
              <a:cs typeface="+mn-cs"/>
            </a:endParaRPr>
          </a:p>
        </p:txBody>
      </p:sp>
      <p:pic>
        <p:nvPicPr>
          <p:cNvPr id="6148" name="Picture 4" descr="AceleMax DGS-428AS - AMAX">
            <a:extLst>
              <a:ext uri="{FF2B5EF4-FFF2-40B4-BE49-F238E27FC236}">
                <a16:creationId xmlns:a16="http://schemas.microsoft.com/office/drawing/2014/main" id="{85BCE707-8AB6-49D2-AF37-D0F479D27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52455">
            <a:off x="1139750" y="1807099"/>
            <a:ext cx="4311373" cy="323353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4A6EBE55-12CC-40AF-860C-AD75613F6A8D}"/>
              </a:ext>
            </a:extLst>
          </p:cNvPr>
          <p:cNvSpPr txBox="1">
            <a:spLocks/>
          </p:cNvSpPr>
          <p:nvPr/>
        </p:nvSpPr>
        <p:spPr>
          <a:xfrm>
            <a:off x="0" y="995780"/>
            <a:ext cx="12192000" cy="592881"/>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pt-BR" sz="2000" b="0" i="0" u="none" strike="noStrike" kern="1200" cap="none" spc="-100" normalizeH="0" baseline="0" noProof="0" dirty="0">
                <a:ln w="3175">
                  <a:noFill/>
                </a:ln>
                <a:solidFill>
                  <a:srgbClr val="FFFFFF"/>
                </a:solidFill>
                <a:effectLst/>
                <a:uLnTx/>
                <a:uFillTx/>
                <a:latin typeface="Segoe UI "/>
                <a:ea typeface="+mn-ea"/>
                <a:cs typeface="Segoe UI Semibold" panose="020B0702040204020203" pitchFamily="34" charset="0"/>
              </a:rPr>
              <a:t>Flagship NVIDIA offering for </a:t>
            </a:r>
            <a:r>
              <a:rPr kumimoji="0" lang="en-US" sz="2000" b="0" i="0" u="none" strike="noStrike" kern="1200" cap="none" spc="-100" normalizeH="0" baseline="0" noProof="0" dirty="0">
                <a:ln w="3175">
                  <a:noFill/>
                </a:ln>
                <a:solidFill>
                  <a:srgbClr val="FFFFFF"/>
                </a:solidFill>
                <a:effectLst/>
                <a:uLnTx/>
                <a:uFillTx/>
                <a:latin typeface="Segoe UI "/>
                <a:ea typeface="+mn-ea"/>
                <a:cs typeface="Segoe UI Semibold" panose="020B0702040204020203" pitchFamily="34" charset="0"/>
              </a:rPr>
              <a:t>Deep Learning, HPC and data analytics at scale</a:t>
            </a:r>
            <a:endParaRPr kumimoji="0" lang="pt-BR" sz="5400" b="1" i="0" u="none" strike="noStrike" kern="1200" cap="none" spc="-100" normalizeH="0" baseline="0" noProof="0" dirty="0">
              <a:ln w="3175">
                <a:noFill/>
              </a:ln>
              <a:solidFill>
                <a:srgbClr val="FFFFFF"/>
              </a:solidFill>
              <a:effectLst/>
              <a:uLnTx/>
              <a:uFillTx/>
              <a:latin typeface="Segoe UI "/>
              <a:ea typeface="+mn-ea"/>
              <a:cs typeface="Segoe UI Semibold" panose="020B0702040204020203" pitchFamily="34" charset="0"/>
            </a:endParaRPr>
          </a:p>
        </p:txBody>
      </p:sp>
      <p:sp>
        <p:nvSpPr>
          <p:cNvPr id="16" name="TextBox 15">
            <a:extLst>
              <a:ext uri="{FF2B5EF4-FFF2-40B4-BE49-F238E27FC236}">
                <a16:creationId xmlns:a16="http://schemas.microsoft.com/office/drawing/2014/main" id="{78A5C5F1-6048-466A-B378-8E1D206B6DB7}"/>
              </a:ext>
            </a:extLst>
          </p:cNvPr>
          <p:cNvSpPr txBox="1"/>
          <p:nvPr/>
        </p:nvSpPr>
        <p:spPr>
          <a:xfrm>
            <a:off x="9994957" y="5492888"/>
            <a:ext cx="1651339" cy="738664"/>
          </a:xfrm>
          <a:prstGeom prst="rect">
            <a:avLst/>
          </a:prstGeom>
          <a:solidFill>
            <a:srgbClr val="000000"/>
          </a:solidFill>
          <a:effectLst>
            <a:softEdge rad="114300"/>
          </a:effectLst>
        </p:spPr>
        <p:txBody>
          <a:bodyPr wrap="square">
            <a:spAutoFit/>
          </a:bodyPr>
          <a:lstStyle/>
          <a:p>
            <a:pPr marL="0" marR="0" lvl="0" indent="0" algn="ctr" defTabSz="913225" rtl="0" eaLnBrk="1" fontAlgn="base" latinLnBrk="0" hangingPunct="1">
              <a:lnSpc>
                <a:spcPct val="100000"/>
              </a:lnSpc>
              <a:spcBef>
                <a:spcPts val="1176"/>
              </a:spcBef>
              <a:spcAft>
                <a:spcPts val="0"/>
              </a:spcAft>
              <a:buClrTx/>
              <a:buSzTx/>
              <a:buFontTx/>
              <a:buNone/>
              <a:tabLst>
                <a:tab pos="228600" algn="l"/>
              </a:tabLst>
              <a:defRPr/>
            </a:pPr>
            <a:r>
              <a:rPr kumimoji="0" lang="en-US" sz="1400" b="0" i="0" u="none" strike="noStrike" kern="1200" cap="none" spc="0"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Nominal per-GPU performance of 1.7x – 3x V100</a:t>
            </a:r>
          </a:p>
        </p:txBody>
      </p:sp>
      <p:sp>
        <p:nvSpPr>
          <p:cNvPr id="18" name="TextBox 17">
            <a:extLst>
              <a:ext uri="{FF2B5EF4-FFF2-40B4-BE49-F238E27FC236}">
                <a16:creationId xmlns:a16="http://schemas.microsoft.com/office/drawing/2014/main" id="{A08E584E-8E57-4156-97FB-1C89190768E1}"/>
              </a:ext>
            </a:extLst>
          </p:cNvPr>
          <p:cNvSpPr txBox="1"/>
          <p:nvPr/>
        </p:nvSpPr>
        <p:spPr>
          <a:xfrm>
            <a:off x="330142" y="5492888"/>
            <a:ext cx="2093323" cy="738664"/>
          </a:xfrm>
          <a:prstGeom prst="rect">
            <a:avLst/>
          </a:prstGeom>
          <a:solidFill>
            <a:srgbClr val="000000"/>
          </a:solidFill>
          <a:effectLst>
            <a:softEdge rad="114300"/>
          </a:effectLst>
        </p:spPr>
        <p:txBody>
          <a:bodyPr wrap="square">
            <a:spAutoFit/>
          </a:bodyPr>
          <a:lstStyle/>
          <a:p>
            <a:pPr marL="0" marR="0" lvl="0" indent="6350" algn="ctr" defTabSz="913225" rtl="0" eaLnBrk="1" fontAlgn="base" latinLnBrk="0" hangingPunct="1">
              <a:lnSpc>
                <a:spcPct val="100000"/>
              </a:lnSpc>
              <a:spcBef>
                <a:spcPts val="1176"/>
              </a:spcBef>
              <a:spcAft>
                <a:spcPts val="0"/>
              </a:spcAft>
              <a:buClrTx/>
              <a:buSzTx/>
              <a:buFontTx/>
              <a:buNone/>
              <a:tabLst>
                <a:tab pos="342900" algn="l"/>
              </a:tabLst>
              <a:defRPr/>
            </a:pPr>
            <a:r>
              <a:rPr kumimoji="0" lang="en-US" sz="1400" b="0" i="0" u="none" strike="noStrike" kern="1200" cap="none" spc="0" normalizeH="0" baseline="0" noProof="0" dirty="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Multi-GPU interconnections with </a:t>
            </a:r>
            <a:r>
              <a:rPr kumimoji="0" lang="en-US" sz="1400" b="0" i="0" u="none" strike="noStrike" kern="1200" cap="none" spc="0" normalizeH="0" baseline="0" noProof="0" dirty="0" err="1">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NVLink</a:t>
            </a:r>
            <a:r>
              <a:rPr kumimoji="0" lang="en-US" sz="1400" b="0" i="0" u="none" strike="noStrike" kern="1200" cap="none" spc="0" normalizeH="0" baseline="0" noProof="0" dirty="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 + </a:t>
            </a:r>
            <a:r>
              <a:rPr kumimoji="0" lang="en-US" sz="1400" b="0" i="0" u="none" strike="noStrike" kern="1200" cap="none" spc="0" normalizeH="0" baseline="0" noProof="0" dirty="0" err="1">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NVSwitch</a:t>
            </a:r>
            <a:endParaRPr kumimoji="0" lang="en-US" sz="1400" b="0" i="0" u="none" strike="noStrike" kern="1200" cap="none" spc="0" normalizeH="0" baseline="0" noProof="0" dirty="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21E54FB0-5E9C-4854-AF1E-C762A640B750}"/>
              </a:ext>
            </a:extLst>
          </p:cNvPr>
          <p:cNvSpPr txBox="1"/>
          <p:nvPr/>
        </p:nvSpPr>
        <p:spPr>
          <a:xfrm>
            <a:off x="2700835" y="5492888"/>
            <a:ext cx="1401160" cy="738664"/>
          </a:xfrm>
          <a:prstGeom prst="rect">
            <a:avLst/>
          </a:prstGeom>
          <a:solidFill>
            <a:srgbClr val="000000"/>
          </a:solidFill>
          <a:effectLst>
            <a:softEdge rad="11430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PCIe Gen 4-based connectivity </a:t>
            </a:r>
          </a:p>
        </p:txBody>
      </p:sp>
      <p:sp>
        <p:nvSpPr>
          <p:cNvPr id="22" name="TextBox 21">
            <a:extLst>
              <a:ext uri="{FF2B5EF4-FFF2-40B4-BE49-F238E27FC236}">
                <a16:creationId xmlns:a16="http://schemas.microsoft.com/office/drawing/2014/main" id="{C1586FDE-01C8-4D52-9922-6AF806A1894F}"/>
              </a:ext>
            </a:extLst>
          </p:cNvPr>
          <p:cNvSpPr txBox="1"/>
          <p:nvPr/>
        </p:nvSpPr>
        <p:spPr>
          <a:xfrm>
            <a:off x="4489574" y="5492888"/>
            <a:ext cx="2417052" cy="738664"/>
          </a:xfrm>
          <a:prstGeom prst="rect">
            <a:avLst/>
          </a:prstGeom>
          <a:solidFill>
            <a:srgbClr val="000000"/>
          </a:solidFill>
          <a:effectLst>
            <a:softEdge rad="114300"/>
          </a:effectLst>
        </p:spPr>
        <p:txBody>
          <a:bodyPr wrap="square">
            <a:spAutoFit/>
          </a:bodyPr>
          <a:lstStyle/>
          <a:p>
            <a:pPr marL="0" marR="0" lvl="0" indent="0" algn="ctr" defTabSz="913225" rtl="0" eaLnBrk="1" fontAlgn="base" latinLnBrk="0" hangingPunct="1">
              <a:lnSpc>
                <a:spcPct val="100000"/>
              </a:lnSpc>
              <a:spcBef>
                <a:spcPts val="1176"/>
              </a:spcBef>
              <a:spcAft>
                <a:spcPts val="0"/>
              </a:spcAft>
              <a:buClrTx/>
              <a:buSzTx/>
              <a:buFontTx/>
              <a:buNone/>
              <a:tabLst/>
              <a:defRPr/>
            </a:pPr>
            <a:r>
              <a:rPr kumimoji="0" lang="en-US" sz="1400" b="0" i="0" u="none" strike="noStrike" kern="1200" cap="none" spc="0"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200GB InfiniBand HDR link </a:t>
            </a:r>
            <a:r>
              <a:rPr kumimoji="0" lang="en-US" sz="1400" b="0" i="0" u="sng" strike="noStrike" kern="1200" cap="none" spc="0"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per GPU</a:t>
            </a:r>
            <a:r>
              <a:rPr kumimoji="0" lang="en-US" sz="1400" b="0" i="0" u="none" strike="noStrike" kern="1200" cap="none" spc="0"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 with NCCL2 and GPUDirect RDMA</a:t>
            </a:r>
          </a:p>
        </p:txBody>
      </p:sp>
      <p:sp>
        <p:nvSpPr>
          <p:cNvPr id="23" name="TextBox 22">
            <a:extLst>
              <a:ext uri="{FF2B5EF4-FFF2-40B4-BE49-F238E27FC236}">
                <a16:creationId xmlns:a16="http://schemas.microsoft.com/office/drawing/2014/main" id="{EFDBD19C-5686-4236-BDD2-47486F50E3EF}"/>
              </a:ext>
            </a:extLst>
          </p:cNvPr>
          <p:cNvSpPr txBox="1"/>
          <p:nvPr/>
        </p:nvSpPr>
        <p:spPr>
          <a:xfrm>
            <a:off x="7077081" y="5492888"/>
            <a:ext cx="2649485" cy="738664"/>
          </a:xfrm>
          <a:prstGeom prst="rect">
            <a:avLst/>
          </a:prstGeom>
          <a:solidFill>
            <a:srgbClr val="000000"/>
          </a:solidFill>
          <a:effectLst>
            <a:softEdge rad="114300"/>
          </a:effectLst>
        </p:spPr>
        <p:txBody>
          <a:bodyPr wrap="square">
            <a:spAutoFit/>
          </a:bodyPr>
          <a:lstStyle/>
          <a:p>
            <a:pPr marL="0" marR="0" lvl="0" indent="0" algn="ctr" defTabSz="913225" rtl="0" eaLnBrk="1" fontAlgn="base" latinLnBrk="0" hangingPunct="1">
              <a:lnSpc>
                <a:spcPct val="100000"/>
              </a:lnSpc>
              <a:spcBef>
                <a:spcPts val="1176"/>
              </a:spcBef>
              <a:spcAft>
                <a:spcPts val="0"/>
              </a:spcAft>
              <a:buClrTx/>
              <a:buSzTx/>
              <a:buFontTx/>
              <a:buNone/>
              <a:tabLst/>
              <a:defRPr/>
            </a:pPr>
            <a:r>
              <a:rPr kumimoji="0" lang="en-US" sz="1400" b="0" i="0" u="none" strike="noStrike" kern="1200" cap="none" spc="0"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Clusters up to ~2K GPUs featuring any to any/all to all communications to host CPUs</a:t>
            </a:r>
          </a:p>
        </p:txBody>
      </p:sp>
      <p:pic>
        <p:nvPicPr>
          <p:cNvPr id="17" name="MS logo white - EMF">
            <a:extLst>
              <a:ext uri="{FF2B5EF4-FFF2-40B4-BE49-F238E27FC236}">
                <a16:creationId xmlns:a16="http://schemas.microsoft.com/office/drawing/2014/main" id="{42C6721B-4714-4176-9372-26130913F99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135301" y="6615754"/>
            <a:ext cx="565549" cy="121123"/>
          </a:xfrm>
          <a:prstGeom prst="rect">
            <a:avLst/>
          </a:prstGeom>
        </p:spPr>
      </p:pic>
      <p:grpSp>
        <p:nvGrpSpPr>
          <p:cNvPr id="19" name="Group 18">
            <a:extLst>
              <a:ext uri="{FF2B5EF4-FFF2-40B4-BE49-F238E27FC236}">
                <a16:creationId xmlns:a16="http://schemas.microsoft.com/office/drawing/2014/main" id="{72C705BF-1F40-4B50-A26D-1312DB1C4FE5}"/>
              </a:ext>
              <a:ext uri="{C183D7F6-B498-43B3-948B-1728B52AA6E4}">
                <adec:decorative xmlns:adec="http://schemas.microsoft.com/office/drawing/2017/decorative" val="1"/>
              </a:ext>
            </a:extLst>
          </p:cNvPr>
          <p:cNvGrpSpPr/>
          <p:nvPr/>
        </p:nvGrpSpPr>
        <p:grpSpPr>
          <a:xfrm>
            <a:off x="11424501" y="6615754"/>
            <a:ext cx="644106" cy="121123"/>
            <a:chOff x="0" y="2268321"/>
            <a:chExt cx="12344400" cy="2321357"/>
          </a:xfrm>
        </p:grpSpPr>
        <p:pic>
          <p:nvPicPr>
            <p:cNvPr id="27" name="Picture 26" descr="Shape&#10;&#10;Description automatically generated with medium confidence">
              <a:extLst>
                <a:ext uri="{FF2B5EF4-FFF2-40B4-BE49-F238E27FC236}">
                  <a16:creationId xmlns:a16="http://schemas.microsoft.com/office/drawing/2014/main" id="{B445D446-D77C-4E92-8DA6-E905AF474612}"/>
                </a:ext>
              </a:extLst>
            </p:cNvPr>
            <p:cNvPicPr>
              <a:picLocks noChangeAspect="1"/>
            </p:cNvPicPr>
            <p:nvPr/>
          </p:nvPicPr>
          <p:blipFill rotWithShape="1">
            <a:blip r:embed="rId5"/>
            <a:srcRect r="68750"/>
            <a:stretch/>
          </p:blipFill>
          <p:spPr>
            <a:xfrm>
              <a:off x="0" y="2268321"/>
              <a:ext cx="3810000" cy="2321357"/>
            </a:xfrm>
            <a:prstGeom prst="rect">
              <a:avLst/>
            </a:prstGeom>
          </p:spPr>
        </p:pic>
        <p:pic>
          <p:nvPicPr>
            <p:cNvPr id="28" name="Picture 27" descr="Shape&#10;&#10;Description automatically generated with medium confidence">
              <a:extLst>
                <a:ext uri="{FF2B5EF4-FFF2-40B4-BE49-F238E27FC236}">
                  <a16:creationId xmlns:a16="http://schemas.microsoft.com/office/drawing/2014/main" id="{AE99DDFC-9957-4618-83AF-D4B844CBD300}"/>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Lst>
            </a:blip>
            <a:srcRect l="31250" r="-1251"/>
            <a:stretch/>
          </p:blipFill>
          <p:spPr>
            <a:xfrm>
              <a:off x="3810000" y="2268321"/>
              <a:ext cx="8534400" cy="2321357"/>
            </a:xfrm>
            <a:prstGeom prst="rect">
              <a:avLst/>
            </a:prstGeom>
          </p:spPr>
        </p:pic>
      </p:grpSp>
    </p:spTree>
    <p:extLst>
      <p:ext uri="{BB962C8B-B14F-4D97-AF65-F5344CB8AC3E}">
        <p14:creationId xmlns:p14="http://schemas.microsoft.com/office/powerpoint/2010/main" val="3114341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8" name="Picture 37" descr="A picture containing text, computer, electronics, subway&#10;&#10;Description automatically generated">
            <a:extLst>
              <a:ext uri="{FF2B5EF4-FFF2-40B4-BE49-F238E27FC236}">
                <a16:creationId xmlns:a16="http://schemas.microsoft.com/office/drawing/2014/main" id="{0FC84521-CC24-498C-873F-0EFB7248DBF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FC79FBD8-EE95-4196-9674-2EE1C1F1442F}"/>
              </a:ext>
              <a:ext uri="{C183D7F6-B498-43B3-948B-1728B52AA6E4}">
                <adec:decorative xmlns:adec="http://schemas.microsoft.com/office/drawing/2017/decorative" val="1"/>
              </a:ext>
            </a:extLst>
          </p:cNvPr>
          <p:cNvSpPr/>
          <p:nvPr/>
        </p:nvSpPr>
        <p:spPr bwMode="auto">
          <a:xfrm>
            <a:off x="23434" y="2806701"/>
            <a:ext cx="12168566" cy="3416299"/>
          </a:xfrm>
          <a:prstGeom prst="rect">
            <a:avLst/>
          </a:prstGeom>
          <a:solidFill>
            <a:srgbClr val="000000">
              <a:alpha val="74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DB52218-AA03-4E64-A070-1CBBCD237393}"/>
              </a:ext>
            </a:extLst>
          </p:cNvPr>
          <p:cNvSpPr/>
          <p:nvPr/>
        </p:nvSpPr>
        <p:spPr>
          <a:xfrm>
            <a:off x="1112983" y="3464613"/>
            <a:ext cx="2852006" cy="1581671"/>
          </a:xfrm>
          <a:prstGeom prst="rect">
            <a:avLst/>
          </a:prstGeom>
          <a:noFill/>
          <a:ln w="6350" cap="flat" cmpd="sng" algn="ctr">
            <a:noFill/>
            <a:prstDash val="solid"/>
            <a:miter lim="800000"/>
          </a:ln>
          <a:effectLst/>
        </p:spPr>
        <p:txBody>
          <a:bodyPr lIns="0" tIns="0" rIns="0" bIns="0"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Multi-GPU VM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NVLINK™</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A100 x 8</a:t>
            </a:r>
          </a:p>
        </p:txBody>
      </p:sp>
      <p:pic>
        <p:nvPicPr>
          <p:cNvPr id="28" name="Picture 27" descr="Image preview">
            <a:extLst>
              <a:ext uri="{FF2B5EF4-FFF2-40B4-BE49-F238E27FC236}">
                <a16:creationId xmlns:a16="http://schemas.microsoft.com/office/drawing/2014/main" id="{ECEBE252-E364-4E7D-BAEC-43F47CC2C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4618" y="4599746"/>
            <a:ext cx="1890097" cy="1184163"/>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00511AC-75F1-4DF5-8D4B-33FACA2D3292}"/>
              </a:ext>
            </a:extLst>
          </p:cNvPr>
          <p:cNvSpPr/>
          <p:nvPr/>
        </p:nvSpPr>
        <p:spPr>
          <a:xfrm>
            <a:off x="4316625" y="4917870"/>
            <a:ext cx="1211870" cy="215444"/>
          </a:xfrm>
          <a:prstGeom prst="rect">
            <a:avLst/>
          </a:prstGeom>
          <a:noFill/>
          <a:ln w="12700" cap="flat" cmpd="sng" algn="ctr">
            <a:noFill/>
            <a:prstDash val="solid"/>
            <a:miter lim="800000"/>
          </a:ln>
          <a:effectLst/>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srgbClr val="50E6FF"/>
                </a:solidFill>
                <a:effectLst/>
                <a:uLnTx/>
                <a:uFillTx/>
                <a:latin typeface="Segoe UI Semibold"/>
                <a:ea typeface="+mn-ea"/>
                <a:cs typeface="+mn-cs"/>
              </a:rPr>
              <a:t>NCCL</a:t>
            </a:r>
            <a:r>
              <a:rPr kumimoji="0" lang="en-US" sz="1400" b="0" i="0" u="none" strike="noStrike" kern="0" cap="none" spc="0" normalizeH="0" baseline="0" noProof="0">
                <a:ln>
                  <a:noFill/>
                </a:ln>
                <a:solidFill>
                  <a:srgbClr val="50E6FF"/>
                </a:solidFill>
                <a:effectLst/>
                <a:uLnTx/>
                <a:uFillTx/>
                <a:latin typeface="Segoe UI Semibold"/>
                <a:ea typeface="+mn-ea"/>
                <a:cs typeface="+mn-cs"/>
              </a:rPr>
              <a:t>+ NVLink</a:t>
            </a:r>
          </a:p>
        </p:txBody>
      </p:sp>
      <p:sp>
        <p:nvSpPr>
          <p:cNvPr id="19" name="Rectangle 18">
            <a:extLst>
              <a:ext uri="{FF2B5EF4-FFF2-40B4-BE49-F238E27FC236}">
                <a16:creationId xmlns:a16="http://schemas.microsoft.com/office/drawing/2014/main" id="{11A787F9-987D-4D9C-9EB1-B0957D0CE538}"/>
              </a:ext>
            </a:extLst>
          </p:cNvPr>
          <p:cNvSpPr/>
          <p:nvPr/>
        </p:nvSpPr>
        <p:spPr>
          <a:xfrm>
            <a:off x="6472690" y="4917870"/>
            <a:ext cx="997069" cy="215444"/>
          </a:xfrm>
          <a:prstGeom prst="rect">
            <a:avLst/>
          </a:prstGeom>
          <a:noFill/>
          <a:ln w="12700" cap="flat" cmpd="sng" algn="ctr">
            <a:noFill/>
            <a:prstDash val="solid"/>
            <a:miter lim="800000"/>
          </a:ln>
          <a:effectLst/>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mn-cs"/>
              </a:rPr>
              <a:t>NCCL+ HDR</a:t>
            </a:r>
          </a:p>
        </p:txBody>
      </p:sp>
      <p:sp>
        <p:nvSpPr>
          <p:cNvPr id="21" name="Rectangle 20">
            <a:extLst>
              <a:ext uri="{FF2B5EF4-FFF2-40B4-BE49-F238E27FC236}">
                <a16:creationId xmlns:a16="http://schemas.microsoft.com/office/drawing/2014/main" id="{044E03C5-0F0F-4212-A17B-4FDADD313CF0}"/>
              </a:ext>
            </a:extLst>
          </p:cNvPr>
          <p:cNvSpPr/>
          <p:nvPr/>
        </p:nvSpPr>
        <p:spPr>
          <a:xfrm>
            <a:off x="4830728" y="2973878"/>
            <a:ext cx="2181172" cy="340770"/>
          </a:xfrm>
          <a:prstGeom prst="rect">
            <a:avLst/>
          </a:prstGeom>
          <a:noFill/>
          <a:ln w="6350" cap="flat" cmpd="sng" algn="ctr">
            <a:noFill/>
            <a:prstDash val="solid"/>
            <a:miter lim="800000"/>
          </a:ln>
          <a:effectLst/>
        </p:spPr>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Single A100 GPU</a:t>
            </a:r>
          </a:p>
        </p:txBody>
      </p:sp>
      <p:sp>
        <p:nvSpPr>
          <p:cNvPr id="30" name="Rectangle 29">
            <a:extLst>
              <a:ext uri="{FF2B5EF4-FFF2-40B4-BE49-F238E27FC236}">
                <a16:creationId xmlns:a16="http://schemas.microsoft.com/office/drawing/2014/main" id="{8FEE0B3D-D0D6-41DA-82EE-4316E7225214}"/>
              </a:ext>
              <a:ext uri="{C183D7F6-B498-43B3-948B-1728B52AA6E4}">
                <adec:decorative xmlns:adec="http://schemas.microsoft.com/office/drawing/2017/decorative" val="1"/>
              </a:ext>
            </a:extLst>
          </p:cNvPr>
          <p:cNvSpPr/>
          <p:nvPr/>
        </p:nvSpPr>
        <p:spPr bwMode="auto">
          <a:xfrm>
            <a:off x="23434" y="666646"/>
            <a:ext cx="12168566" cy="830336"/>
          </a:xfrm>
          <a:prstGeom prst="rect">
            <a:avLst/>
          </a:prstGeom>
          <a:solidFill>
            <a:srgbClr val="000000">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2594403-DB69-49BE-BBA8-4D72115A5000}"/>
              </a:ext>
            </a:extLst>
          </p:cNvPr>
          <p:cNvSpPr>
            <a:spLocks noGrp="1"/>
          </p:cNvSpPr>
          <p:nvPr>
            <p:ph type="title"/>
          </p:nvPr>
        </p:nvSpPr>
        <p:spPr>
          <a:xfrm>
            <a:off x="97064" y="851234"/>
            <a:ext cx="12192000" cy="592881"/>
          </a:xfrm>
        </p:spPr>
        <p:txBody>
          <a:bodyPr vert="horz" wrap="square" lIns="146304" tIns="91440" rIns="146304" bIns="91440" rtlCol="0" anchor="t">
            <a:noAutofit/>
          </a:bodyPr>
          <a:lstStyle/>
          <a:p>
            <a:pPr algn="ctr"/>
            <a:r>
              <a:rPr lang="pt-BR" sz="2800" b="0" i="0" dirty="0">
                <a:solidFill>
                  <a:schemeClr val="bg1"/>
                </a:solidFill>
                <a:effectLst/>
                <a:latin typeface="Segoe UI Semibold" panose="020B0702040204020203" pitchFamily="34" charset="0"/>
                <a:cs typeface="Segoe UI Semibold" panose="020B0702040204020203" pitchFamily="34" charset="0"/>
              </a:rPr>
              <a:t>Building scalable supercomputers in the cloud </a:t>
            </a:r>
            <a:endParaRPr lang="en-US" sz="6600" b="1" dirty="0">
              <a:solidFill>
                <a:schemeClr val="bg1"/>
              </a:solidFill>
              <a:latin typeface="Segoe UI Semibold" panose="020B0702040204020203" pitchFamily="34" charset="0"/>
              <a:cs typeface="Segoe UI Semibold" panose="020B0702040204020203" pitchFamily="34" charset="0"/>
            </a:endParaRPr>
          </a:p>
        </p:txBody>
      </p:sp>
      <p:cxnSp>
        <p:nvCxnSpPr>
          <p:cNvPr id="10" name="Straight Connector 9">
            <a:extLst>
              <a:ext uri="{FF2B5EF4-FFF2-40B4-BE49-F238E27FC236}">
                <a16:creationId xmlns:a16="http://schemas.microsoft.com/office/drawing/2014/main" id="{06A57F66-DBCB-45BB-8361-ABEE78831BFA}"/>
              </a:ext>
              <a:ext uri="{C183D7F6-B498-43B3-948B-1728B52AA6E4}">
                <adec:decorative xmlns:adec="http://schemas.microsoft.com/office/drawing/2017/decorative" val="1"/>
              </a:ext>
            </a:extLst>
          </p:cNvPr>
          <p:cNvCxnSpPr>
            <a:cxnSpLocks/>
          </p:cNvCxnSpPr>
          <p:nvPr/>
        </p:nvCxnSpPr>
        <p:spPr>
          <a:xfrm>
            <a:off x="5934075" y="4509121"/>
            <a:ext cx="0" cy="695357"/>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2825BB-27B4-439B-99ED-44F938C6DFDB}"/>
              </a:ext>
              <a:ext uri="{C183D7F6-B498-43B3-948B-1728B52AA6E4}">
                <adec:decorative xmlns:adec="http://schemas.microsoft.com/office/drawing/2017/decorative" val="1"/>
              </a:ext>
            </a:extLst>
          </p:cNvPr>
          <p:cNvCxnSpPr>
            <a:cxnSpLocks/>
          </p:cNvCxnSpPr>
          <p:nvPr/>
        </p:nvCxnSpPr>
        <p:spPr>
          <a:xfrm>
            <a:off x="3933825" y="5204478"/>
            <a:ext cx="4063555" cy="0"/>
          </a:xfrm>
          <a:prstGeom prst="line">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8" name="Picture 4" descr="AceleMax DGS-428AS - AMAX">
            <a:extLst>
              <a:ext uri="{FF2B5EF4-FFF2-40B4-BE49-F238E27FC236}">
                <a16:creationId xmlns:a16="http://schemas.microsoft.com/office/drawing/2014/main" id="{85BCE707-8AB6-49D2-AF37-D0F479D27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52455">
            <a:off x="5193590" y="3356285"/>
            <a:ext cx="1455450" cy="109158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03785061-5D21-44D1-B691-1F852A57C4A6}"/>
              </a:ext>
              <a:ext uri="{C183D7F6-B498-43B3-948B-1728B52AA6E4}">
                <adec:decorative xmlns:adec="http://schemas.microsoft.com/office/drawing/2017/decorative" val="1"/>
              </a:ext>
            </a:extLst>
          </p:cNvPr>
          <p:cNvGrpSpPr/>
          <p:nvPr/>
        </p:nvGrpSpPr>
        <p:grpSpPr>
          <a:xfrm>
            <a:off x="8522281" y="4509121"/>
            <a:ext cx="1948892" cy="1327053"/>
            <a:chOff x="8317649" y="3813584"/>
            <a:chExt cx="1948892" cy="1327053"/>
          </a:xfrm>
        </p:grpSpPr>
        <p:pic>
          <p:nvPicPr>
            <p:cNvPr id="51" name="Picture 50" descr="Image preview">
              <a:extLst>
                <a:ext uri="{FF2B5EF4-FFF2-40B4-BE49-F238E27FC236}">
                  <a16:creationId xmlns:a16="http://schemas.microsoft.com/office/drawing/2014/main" id="{5F3E30BA-4659-4316-B7B8-1FDCA5DB6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7649" y="3813584"/>
              <a:ext cx="1359752" cy="851897"/>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pic>
          <p:nvPicPr>
            <p:cNvPr id="52" name="Picture 51" descr="Image preview">
              <a:extLst>
                <a:ext uri="{FF2B5EF4-FFF2-40B4-BE49-F238E27FC236}">
                  <a16:creationId xmlns:a16="http://schemas.microsoft.com/office/drawing/2014/main" id="{B0C79B0F-8421-42CC-9803-6EDD1BF67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1162" y="4051162"/>
              <a:ext cx="1359752" cy="851897"/>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pic>
          <p:nvPicPr>
            <p:cNvPr id="53" name="Picture 52" descr="Image preview">
              <a:extLst>
                <a:ext uri="{FF2B5EF4-FFF2-40B4-BE49-F238E27FC236}">
                  <a16:creationId xmlns:a16="http://schemas.microsoft.com/office/drawing/2014/main" id="{1DB1B8FE-B1AB-44D6-B9E0-E49F3F6D87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6789" y="4288740"/>
              <a:ext cx="1359752" cy="851897"/>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33EDB47E-F37F-4368-9AF4-6D35660BE92C}"/>
              </a:ext>
            </a:extLst>
          </p:cNvPr>
          <p:cNvSpPr/>
          <p:nvPr/>
        </p:nvSpPr>
        <p:spPr>
          <a:xfrm>
            <a:off x="8141789" y="3403830"/>
            <a:ext cx="3034207" cy="1581671"/>
          </a:xfrm>
          <a:prstGeom prst="rect">
            <a:avLst/>
          </a:prstGeom>
          <a:noFill/>
          <a:ln w="6350" cap="flat" cmpd="sng" algn="ctr">
            <a:noFill/>
            <a:prstDash val="solid"/>
            <a:miter lim="800000"/>
          </a:ln>
          <a:effectLst/>
        </p:spPr>
        <p:txBody>
          <a:bodyPr lIns="0" tIns="0" rIns="0" bIns="0"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Multi-GPU VMs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InfiniBand™</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A100 x n</a:t>
            </a:r>
          </a:p>
        </p:txBody>
      </p:sp>
      <p:pic>
        <p:nvPicPr>
          <p:cNvPr id="23" name="MS logo white - EMF">
            <a:extLst>
              <a:ext uri="{FF2B5EF4-FFF2-40B4-BE49-F238E27FC236}">
                <a16:creationId xmlns:a16="http://schemas.microsoft.com/office/drawing/2014/main" id="{66E7CF6E-602A-40B3-BC34-C08CAC27CCF2}"/>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bwMode="black">
          <a:xfrm>
            <a:off x="135301" y="6615754"/>
            <a:ext cx="565549" cy="121123"/>
          </a:xfrm>
          <a:prstGeom prst="rect">
            <a:avLst/>
          </a:prstGeom>
        </p:spPr>
      </p:pic>
      <p:grpSp>
        <p:nvGrpSpPr>
          <p:cNvPr id="24" name="Group 23">
            <a:extLst>
              <a:ext uri="{FF2B5EF4-FFF2-40B4-BE49-F238E27FC236}">
                <a16:creationId xmlns:a16="http://schemas.microsoft.com/office/drawing/2014/main" id="{724F6DB4-D552-4039-8FFD-6474146311A0}"/>
              </a:ext>
              <a:ext uri="{C183D7F6-B498-43B3-948B-1728B52AA6E4}">
                <adec:decorative xmlns:adec="http://schemas.microsoft.com/office/drawing/2017/decorative" val="1"/>
              </a:ext>
            </a:extLst>
          </p:cNvPr>
          <p:cNvGrpSpPr/>
          <p:nvPr/>
        </p:nvGrpSpPr>
        <p:grpSpPr>
          <a:xfrm>
            <a:off x="11424501" y="6615754"/>
            <a:ext cx="644106" cy="121123"/>
            <a:chOff x="0" y="2268321"/>
            <a:chExt cx="12344400" cy="2321357"/>
          </a:xfrm>
        </p:grpSpPr>
        <p:pic>
          <p:nvPicPr>
            <p:cNvPr id="26" name="Picture 25" descr="Shape&#10;&#10;Description automatically generated with medium confidence">
              <a:extLst>
                <a:ext uri="{FF2B5EF4-FFF2-40B4-BE49-F238E27FC236}">
                  <a16:creationId xmlns:a16="http://schemas.microsoft.com/office/drawing/2014/main" id="{82517DAF-FA72-4898-8B8C-797A93ED456A}"/>
                </a:ext>
              </a:extLst>
            </p:cNvPr>
            <p:cNvPicPr>
              <a:picLocks noChangeAspect="1"/>
            </p:cNvPicPr>
            <p:nvPr/>
          </p:nvPicPr>
          <p:blipFill rotWithShape="1">
            <a:blip r:embed="rId8"/>
            <a:srcRect r="68750"/>
            <a:stretch/>
          </p:blipFill>
          <p:spPr>
            <a:xfrm>
              <a:off x="0" y="2268321"/>
              <a:ext cx="3810000" cy="2321357"/>
            </a:xfrm>
            <a:prstGeom prst="rect">
              <a:avLst/>
            </a:prstGeom>
          </p:spPr>
        </p:pic>
        <p:pic>
          <p:nvPicPr>
            <p:cNvPr id="27" name="Picture 26" descr="Shape&#10;&#10;Description automatically generated with medium confidence">
              <a:extLst>
                <a:ext uri="{FF2B5EF4-FFF2-40B4-BE49-F238E27FC236}">
                  <a16:creationId xmlns:a16="http://schemas.microsoft.com/office/drawing/2014/main" id="{30E33E17-FB82-483C-BF13-51932CEDA573}"/>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l="31250" r="-1251"/>
            <a:stretch/>
          </p:blipFill>
          <p:spPr>
            <a:xfrm>
              <a:off x="3810000" y="2268321"/>
              <a:ext cx="8534400" cy="2321357"/>
            </a:xfrm>
            <a:prstGeom prst="rect">
              <a:avLst/>
            </a:prstGeom>
          </p:spPr>
        </p:pic>
      </p:grpSp>
    </p:spTree>
    <p:extLst>
      <p:ext uri="{BB962C8B-B14F-4D97-AF65-F5344CB8AC3E}">
        <p14:creationId xmlns:p14="http://schemas.microsoft.com/office/powerpoint/2010/main" val="4052611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outVertical)">
                                      <p:cBhvr>
                                        <p:cTn id="15" dur="750"/>
                                        <p:tgtEl>
                                          <p:spTgt spid="33"/>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750"/>
                            </p:stCondLst>
                            <p:childTnLst>
                              <p:par>
                                <p:cTn id="23" presetID="2" presetClass="entr" presetSubtype="8" decel="10000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750" fill="hold"/>
                                        <p:tgtEl>
                                          <p:spTgt spid="28"/>
                                        </p:tgtEl>
                                        <p:attrNameLst>
                                          <p:attrName>ppt_x</p:attrName>
                                        </p:attrNameLst>
                                      </p:cBhvr>
                                      <p:tavLst>
                                        <p:tav tm="0">
                                          <p:val>
                                            <p:strVal val="0-#ppt_w/2"/>
                                          </p:val>
                                        </p:tav>
                                        <p:tav tm="100000">
                                          <p:val>
                                            <p:strVal val="#ppt_x"/>
                                          </p:val>
                                        </p:tav>
                                      </p:tavLst>
                                    </p:anim>
                                    <p:anim calcmode="lin" valueType="num">
                                      <p:cBhvr additive="base">
                                        <p:cTn id="26" dur="750" fill="hold"/>
                                        <p:tgtEl>
                                          <p:spTgt spid="28"/>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50" fill="hold"/>
                                        <p:tgtEl>
                                          <p:spTgt spid="25"/>
                                        </p:tgtEl>
                                        <p:attrNameLst>
                                          <p:attrName>ppt_x</p:attrName>
                                        </p:attrNameLst>
                                      </p:cBhvr>
                                      <p:tavLst>
                                        <p:tav tm="0">
                                          <p:val>
                                            <p:strVal val="0-#ppt_w/2"/>
                                          </p:val>
                                        </p:tav>
                                        <p:tav tm="100000">
                                          <p:val>
                                            <p:strVal val="#ppt_x"/>
                                          </p:val>
                                        </p:tav>
                                      </p:tavLst>
                                    </p:anim>
                                    <p:anim calcmode="lin" valueType="num">
                                      <p:cBhvr additive="base">
                                        <p:cTn id="30" dur="750" fill="hold"/>
                                        <p:tgtEl>
                                          <p:spTgt spid="25"/>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750" fill="hold"/>
                                        <p:tgtEl>
                                          <p:spTgt spid="55"/>
                                        </p:tgtEl>
                                        <p:attrNameLst>
                                          <p:attrName>ppt_x</p:attrName>
                                        </p:attrNameLst>
                                      </p:cBhvr>
                                      <p:tavLst>
                                        <p:tav tm="0">
                                          <p:val>
                                            <p:strVal val="1+#ppt_w/2"/>
                                          </p:val>
                                        </p:tav>
                                        <p:tav tm="100000">
                                          <p:val>
                                            <p:strVal val="#ppt_x"/>
                                          </p:val>
                                        </p:tav>
                                      </p:tavLst>
                                    </p:anim>
                                    <p:anim calcmode="lin" valueType="num">
                                      <p:cBhvr additive="base">
                                        <p:cTn id="34" dur="750" fill="hold"/>
                                        <p:tgtEl>
                                          <p:spTgt spid="55"/>
                                        </p:tgtEl>
                                        <p:attrNameLst>
                                          <p:attrName>ppt_y</p:attrName>
                                        </p:attrNameLst>
                                      </p:cBhvr>
                                      <p:tavLst>
                                        <p:tav tm="0">
                                          <p:val>
                                            <p:strVal val="#ppt_y"/>
                                          </p:val>
                                        </p:tav>
                                        <p:tav tm="100000">
                                          <p:val>
                                            <p:strVal val="#ppt_y"/>
                                          </p:val>
                                        </p:tav>
                                      </p:tavLst>
                                    </p:anim>
                                  </p:childTnLst>
                                </p:cTn>
                              </p:par>
                              <p:par>
                                <p:cTn id="35" presetID="2" presetClass="entr" presetSubtype="2" decel="10000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750" fill="hold"/>
                                        <p:tgtEl>
                                          <p:spTgt spid="36"/>
                                        </p:tgtEl>
                                        <p:attrNameLst>
                                          <p:attrName>ppt_x</p:attrName>
                                        </p:attrNameLst>
                                      </p:cBhvr>
                                      <p:tavLst>
                                        <p:tav tm="0">
                                          <p:val>
                                            <p:strVal val="1+#ppt_w/2"/>
                                          </p:val>
                                        </p:tav>
                                        <p:tav tm="100000">
                                          <p:val>
                                            <p:strVal val="#ppt_x"/>
                                          </p:val>
                                        </p:tav>
                                      </p:tavLst>
                                    </p:anim>
                                    <p:anim calcmode="lin" valueType="num">
                                      <p:cBhvr additive="base">
                                        <p:cTn id="38"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7" grpId="0"/>
      <p:bldP spid="19" grpId="0"/>
      <p:bldP spid="21"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FC74FD-3510-43B5-A749-6506F70F3E44}"/>
              </a:ext>
              <a:ext uri="{C183D7F6-B498-43B3-948B-1728B52AA6E4}">
                <adec:decorative xmlns:adec="http://schemas.microsoft.com/office/drawing/2017/decorative" val="1"/>
              </a:ext>
            </a:extLst>
          </p:cNvPr>
          <p:cNvSpPr/>
          <p:nvPr/>
        </p:nvSpPr>
        <p:spPr bwMode="auto">
          <a:xfrm>
            <a:off x="177804" y="1000813"/>
            <a:ext cx="11807364" cy="1001275"/>
          </a:xfrm>
          <a:prstGeom prst="rect">
            <a:avLst/>
          </a:prstGeom>
          <a:solidFill>
            <a:srgbClr val="552579">
              <a:alpha val="4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706540C1-CEA8-42C0-B5F1-1BE4F1BF7BD6}"/>
              </a:ext>
              <a:ext uri="{C183D7F6-B498-43B3-948B-1728B52AA6E4}">
                <adec:decorative xmlns:adec="http://schemas.microsoft.com/office/drawing/2017/decorative" val="1"/>
              </a:ext>
            </a:extLst>
          </p:cNvPr>
          <p:cNvSpPr/>
          <p:nvPr/>
        </p:nvSpPr>
        <p:spPr bwMode="auto">
          <a:xfrm>
            <a:off x="177804" y="4505440"/>
            <a:ext cx="11807364" cy="1313044"/>
          </a:xfrm>
          <a:prstGeom prst="rect">
            <a:avLst/>
          </a:prstGeom>
          <a:solidFill>
            <a:srgbClr val="66FFFF">
              <a:alpha val="2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51CFB47A-5CA9-4CEA-92BD-09C592BAA7FA}"/>
              </a:ext>
              <a:ext uri="{C183D7F6-B498-43B3-948B-1728B52AA6E4}">
                <adec:decorative xmlns:adec="http://schemas.microsoft.com/office/drawing/2017/decorative" val="1"/>
              </a:ext>
            </a:extLst>
          </p:cNvPr>
          <p:cNvSpPr/>
          <p:nvPr/>
        </p:nvSpPr>
        <p:spPr bwMode="auto">
          <a:xfrm>
            <a:off x="177804" y="2827602"/>
            <a:ext cx="11807364" cy="1646293"/>
          </a:xfrm>
          <a:prstGeom prst="rect">
            <a:avLst/>
          </a:prstGeom>
          <a:solidFill>
            <a:schemeClr val="tx2">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85B196C2-C16A-43D4-8BBC-AF3C694CE823}"/>
              </a:ext>
              <a:ext uri="{C183D7F6-B498-43B3-948B-1728B52AA6E4}">
                <adec:decorative xmlns:adec="http://schemas.microsoft.com/office/drawing/2017/decorative" val="1"/>
              </a:ext>
            </a:extLst>
          </p:cNvPr>
          <p:cNvSpPr/>
          <p:nvPr/>
        </p:nvSpPr>
        <p:spPr bwMode="auto">
          <a:xfrm>
            <a:off x="177804" y="2095254"/>
            <a:ext cx="11807364" cy="673271"/>
          </a:xfrm>
          <a:prstGeom prst="rect">
            <a:avLst/>
          </a:prstGeom>
          <a:solidFill>
            <a:schemeClr val="tx2">
              <a:lumMod val="75000"/>
              <a:alpha val="4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8D46CD05-7A89-43F9-BBF3-CA146325D034}"/>
              </a:ext>
              <a:ext uri="{C183D7F6-B498-43B3-948B-1728B52AA6E4}">
                <adec:decorative xmlns:adec="http://schemas.microsoft.com/office/drawing/2017/decorative" val="1"/>
              </a:ext>
            </a:extLst>
          </p:cNvPr>
          <p:cNvGrpSpPr/>
          <p:nvPr/>
        </p:nvGrpSpPr>
        <p:grpSpPr>
          <a:xfrm>
            <a:off x="1426804" y="897616"/>
            <a:ext cx="4141165" cy="5580006"/>
            <a:chOff x="383232" y="1753707"/>
            <a:chExt cx="4141165" cy="3268865"/>
          </a:xfrm>
        </p:grpSpPr>
        <p:cxnSp>
          <p:nvCxnSpPr>
            <p:cNvPr id="3" name="Straight Connector 2">
              <a:extLst>
                <a:ext uri="{FF2B5EF4-FFF2-40B4-BE49-F238E27FC236}">
                  <a16:creationId xmlns:a16="http://schemas.microsoft.com/office/drawing/2014/main" id="{CF9F5CC6-C363-4770-982F-4175CB8DA4F6}"/>
                </a:ext>
              </a:extLst>
            </p:cNvPr>
            <p:cNvCxnSpPr>
              <a:cxnSpLocks/>
            </p:cNvCxnSpPr>
            <p:nvPr/>
          </p:nvCxnSpPr>
          <p:spPr>
            <a:xfrm>
              <a:off x="383232" y="1753707"/>
              <a:ext cx="0" cy="3268865"/>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5364AB-1C04-416F-8763-BB6618F5A6F1}"/>
                </a:ext>
              </a:extLst>
            </p:cNvPr>
            <p:cNvCxnSpPr>
              <a:cxnSpLocks/>
            </p:cNvCxnSpPr>
            <p:nvPr/>
          </p:nvCxnSpPr>
          <p:spPr>
            <a:xfrm>
              <a:off x="2423631" y="1753707"/>
              <a:ext cx="0" cy="3268865"/>
            </a:xfrm>
            <a:prstGeom prst="line">
              <a:avLst/>
            </a:prstGeom>
            <a:ln w="19050">
              <a:solidFill>
                <a:schemeClr val="bg1">
                  <a:alpha val="56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9E6E58F-DC4B-4593-884B-E3F20E828A38}"/>
                </a:ext>
              </a:extLst>
            </p:cNvPr>
            <p:cNvCxnSpPr>
              <a:cxnSpLocks/>
            </p:cNvCxnSpPr>
            <p:nvPr/>
          </p:nvCxnSpPr>
          <p:spPr>
            <a:xfrm>
              <a:off x="4524397" y="1753707"/>
              <a:ext cx="0" cy="3268865"/>
            </a:xfrm>
            <a:prstGeom prst="line">
              <a:avLst/>
            </a:prstGeom>
            <a:ln w="19050">
              <a:solidFill>
                <a:schemeClr val="bg1">
                  <a:alpha val="56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13D14A5D-A4A2-47D7-92B9-F19F15448AFB}"/>
              </a:ext>
            </a:extLst>
          </p:cNvPr>
          <p:cNvSpPr/>
          <p:nvPr/>
        </p:nvSpPr>
        <p:spPr>
          <a:xfrm>
            <a:off x="1451109" y="3931845"/>
            <a:ext cx="3495086" cy="502199"/>
          </a:xfrm>
          <a:prstGeom prst="rect">
            <a:avLst/>
          </a:prstGeom>
          <a:solidFill>
            <a:schemeClr val="tx2">
              <a:lumMod val="50000"/>
            </a:schemeClr>
          </a:solidFill>
          <a:ln w="25400" cap="flat" cmpd="sng" algn="ctr">
            <a:noFill/>
            <a:prstDash val="solid"/>
          </a:ln>
          <a:effectLst/>
        </p:spPr>
        <p:txBody>
          <a:bodyPr lIns="91440" rIns="0"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600" b="1" i="0" u="none" strike="noStrike" kern="0" cap="none" spc="0" normalizeH="0" baseline="0" noProof="0">
                <a:ln>
                  <a:noFill/>
                </a:ln>
                <a:solidFill>
                  <a:srgbClr val="FFFFFF"/>
                </a:solidFill>
                <a:effectLst/>
                <a:uLnTx/>
                <a:uFillTx/>
                <a:latin typeface="Segoe UI Semibold"/>
                <a:ea typeface="+mn-ea"/>
                <a:cs typeface="+mn-cs"/>
              </a:rPr>
              <a:t>NCas_T4_v3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(NVIDIA T4 Tensor Core GPU)</a:t>
            </a:r>
          </a:p>
        </p:txBody>
      </p:sp>
      <p:sp>
        <p:nvSpPr>
          <p:cNvPr id="25" name="Rectangle 24">
            <a:extLst>
              <a:ext uri="{FF2B5EF4-FFF2-40B4-BE49-F238E27FC236}">
                <a16:creationId xmlns:a16="http://schemas.microsoft.com/office/drawing/2014/main" id="{B0FBBD1C-6DFD-4665-B0F6-5718AE485134}"/>
              </a:ext>
            </a:extLst>
          </p:cNvPr>
          <p:cNvSpPr/>
          <p:nvPr/>
        </p:nvSpPr>
        <p:spPr>
          <a:xfrm>
            <a:off x="3971469" y="3399634"/>
            <a:ext cx="1945735" cy="465400"/>
          </a:xfrm>
          <a:prstGeom prst="rect">
            <a:avLst/>
          </a:prstGeom>
          <a:solidFill>
            <a:schemeClr val="tx2">
              <a:lumMod val="50000"/>
            </a:schemeClr>
          </a:solidFill>
          <a:ln w="25400" cap="flat" cmpd="sng" algn="ctr">
            <a:noFill/>
            <a:prstDash val="solid"/>
          </a:ln>
          <a:effectLst/>
        </p:spPr>
        <p:txBody>
          <a:bodyPr rIns="0"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600" b="1" i="0" u="none" strike="noStrike" kern="0" cap="none" spc="0" normalizeH="0" baseline="0" noProof="0">
                <a:ln>
                  <a:noFill/>
                </a:ln>
                <a:solidFill>
                  <a:prstClr val="white"/>
                </a:solidFill>
                <a:effectLst/>
                <a:uLnTx/>
                <a:uFillTx/>
                <a:latin typeface="Segoe UI Semibold"/>
                <a:ea typeface="+mn-ea"/>
                <a:cs typeface="Segoe UI Light" panose="020B0502040204020203" pitchFamily="34" charset="0"/>
              </a:rPr>
              <a:t>NCsv2</a:t>
            </a:r>
            <a:endParaRPr kumimoji="1" lang="en-US" sz="1600" b="0" i="0" u="none" strike="noStrike" kern="0" cap="none" spc="0" normalizeH="0" baseline="0" noProof="0">
              <a:ln>
                <a:noFill/>
              </a:ln>
              <a:solidFill>
                <a:prstClr val="white"/>
              </a:solidFill>
              <a:effectLst/>
              <a:uLnTx/>
              <a:uFillTx/>
              <a:latin typeface="Segoe UI Semibold"/>
              <a:ea typeface="+mn-ea"/>
              <a:cs typeface="Segoe UI Light" panose="020B0502040204020203"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(Tesla P100)</a:t>
            </a:r>
          </a:p>
        </p:txBody>
      </p:sp>
      <p:sp>
        <p:nvSpPr>
          <p:cNvPr id="26" name="Rectangle 25">
            <a:extLst>
              <a:ext uri="{FF2B5EF4-FFF2-40B4-BE49-F238E27FC236}">
                <a16:creationId xmlns:a16="http://schemas.microsoft.com/office/drawing/2014/main" id="{0B623711-B925-4566-A672-4F640018AAAC}"/>
              </a:ext>
            </a:extLst>
          </p:cNvPr>
          <p:cNvSpPr/>
          <p:nvPr/>
        </p:nvSpPr>
        <p:spPr>
          <a:xfrm>
            <a:off x="2542764" y="2867437"/>
            <a:ext cx="2428875" cy="470088"/>
          </a:xfrm>
          <a:prstGeom prst="rect">
            <a:avLst/>
          </a:prstGeom>
          <a:solidFill>
            <a:schemeClr val="tx2">
              <a:lumMod val="50000"/>
            </a:schemeClr>
          </a:solidFill>
          <a:ln w="25400" cap="flat" cmpd="sng" algn="ctr">
            <a:noFill/>
            <a:prstDash val="solid"/>
          </a:ln>
          <a:effectLst/>
        </p:spPr>
        <p:txBody>
          <a:bodyPr rIns="0"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600" b="1" i="0" u="none" strike="noStrike" kern="0" cap="none" spc="0" normalizeH="0" baseline="0" noProof="0">
                <a:ln>
                  <a:noFill/>
                </a:ln>
                <a:solidFill>
                  <a:srgbClr val="FFFFFF"/>
                </a:solidFill>
                <a:effectLst/>
                <a:uLnTx/>
                <a:uFillTx/>
                <a:latin typeface="Segoe UI Semibold"/>
                <a:ea typeface="+mn-ea"/>
                <a:cs typeface="Segoe UI Light" panose="020B0502040204020203" pitchFamily="34" charset="0"/>
              </a:rPr>
              <a:t>NC</a:t>
            </a:r>
            <a:endParaRPr kumimoji="1" lang="en-US" sz="1600" b="0" i="0" u="none" strike="noStrike" kern="0" cap="none" spc="0" normalizeH="0" baseline="0" noProof="0">
              <a:ln>
                <a:noFill/>
              </a:ln>
              <a:solidFill>
                <a:srgbClr val="FFFFFF"/>
              </a:solidFill>
              <a:effectLst/>
              <a:uLnTx/>
              <a:uFillTx/>
              <a:latin typeface="Segoe UI Semibold"/>
              <a:ea typeface="+mn-ea"/>
              <a:cs typeface="Segoe UI Light" panose="020B0502040204020203"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(Tesla K80)</a:t>
            </a:r>
          </a:p>
        </p:txBody>
      </p:sp>
      <p:sp>
        <p:nvSpPr>
          <p:cNvPr id="28" name="Rectangle 27">
            <a:extLst>
              <a:ext uri="{FF2B5EF4-FFF2-40B4-BE49-F238E27FC236}">
                <a16:creationId xmlns:a16="http://schemas.microsoft.com/office/drawing/2014/main" id="{455EAEB6-04DE-46BC-874A-61ED1DC26131}"/>
              </a:ext>
            </a:extLst>
          </p:cNvPr>
          <p:cNvSpPr/>
          <p:nvPr/>
        </p:nvSpPr>
        <p:spPr>
          <a:xfrm>
            <a:off x="4997084" y="3931845"/>
            <a:ext cx="1636839" cy="502200"/>
          </a:xfrm>
          <a:prstGeom prst="rect">
            <a:avLst/>
          </a:prstGeom>
          <a:solidFill>
            <a:schemeClr val="tx2">
              <a:lumMod val="50000"/>
            </a:schemeClr>
          </a:solidFill>
          <a:ln w="25400" cap="flat" cmpd="sng" algn="ctr">
            <a:noFill/>
            <a:prstDash val="solid"/>
          </a:ln>
          <a:effectLst/>
        </p:spPr>
        <p:txBody>
          <a:bodyPr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400" b="0" i="0" u="none" strike="noStrike" kern="0" cap="none" spc="0" normalizeH="0" baseline="0" noProof="0">
                <a:ln>
                  <a:noFill/>
                </a:ln>
                <a:solidFill>
                  <a:srgbClr val="FFFFFF"/>
                </a:solidFill>
                <a:effectLst/>
                <a:uLnTx/>
                <a:uFillTx/>
                <a:latin typeface="Segoe UI Semibold"/>
                <a:ea typeface="+mn-ea"/>
                <a:cs typeface="Segoe UI Light" panose="020B0502040204020203" pitchFamily="34" charset="0"/>
              </a:rPr>
              <a:t>NCsv3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05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(NVIDIA V100 </a:t>
            </a:r>
            <a:br>
              <a:rPr kumimoji="1" lang="en-US" sz="105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1" lang="en-US" sz="105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Tensor Core GPU)</a:t>
            </a:r>
          </a:p>
        </p:txBody>
      </p:sp>
      <p:sp>
        <p:nvSpPr>
          <p:cNvPr id="31" name="Rectangle 30">
            <a:extLst>
              <a:ext uri="{FF2B5EF4-FFF2-40B4-BE49-F238E27FC236}">
                <a16:creationId xmlns:a16="http://schemas.microsoft.com/office/drawing/2014/main" id="{2450DD98-3409-4756-A851-0D1AE7FF0990}"/>
              </a:ext>
            </a:extLst>
          </p:cNvPr>
          <p:cNvSpPr/>
          <p:nvPr/>
        </p:nvSpPr>
        <p:spPr>
          <a:xfrm>
            <a:off x="6254999" y="4613662"/>
            <a:ext cx="2205602" cy="546863"/>
          </a:xfrm>
          <a:prstGeom prst="rect">
            <a:avLst/>
          </a:prstGeom>
          <a:solidFill>
            <a:srgbClr val="66FFFF"/>
          </a:solidFill>
          <a:ln w="25400" cap="flat" cmpd="sng" algn="ctr">
            <a:noFill/>
            <a:prstDash val="solid"/>
          </a:ln>
          <a:effectLst/>
        </p:spPr>
        <p:txBody>
          <a:bodyPr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600" b="0" i="0" u="none" strike="noStrike" kern="0" cap="none" spc="0" normalizeH="0" baseline="0" noProof="0">
                <a:ln>
                  <a:noFill/>
                </a:ln>
                <a:solidFill>
                  <a:prstClr val="black"/>
                </a:solidFill>
                <a:effectLst/>
                <a:uLnTx/>
                <a:uFillTx/>
                <a:latin typeface="Segoe UI Semibold"/>
                <a:ea typeface="+mn-ea"/>
                <a:cs typeface="+mn-cs"/>
              </a:rPr>
              <a:t>NDv2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1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(NVIDIA V100 Tensor Core GPU)</a:t>
            </a:r>
            <a:endParaRPr kumimoji="1" lang="en-US"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3" name="Rectangle 32">
            <a:extLst>
              <a:ext uri="{FF2B5EF4-FFF2-40B4-BE49-F238E27FC236}">
                <a16:creationId xmlns:a16="http://schemas.microsoft.com/office/drawing/2014/main" id="{856EDBED-6312-4F2E-8702-85BB4E9CE3F7}"/>
              </a:ext>
            </a:extLst>
          </p:cNvPr>
          <p:cNvSpPr/>
          <p:nvPr/>
        </p:nvSpPr>
        <p:spPr>
          <a:xfrm>
            <a:off x="8527712" y="4613662"/>
            <a:ext cx="2335635" cy="546863"/>
          </a:xfrm>
          <a:prstGeom prst="rect">
            <a:avLst/>
          </a:prstGeom>
          <a:solidFill>
            <a:srgbClr val="66FFFF"/>
          </a:solidFill>
          <a:ln w="25400" cap="flat" cmpd="sng" algn="ctr">
            <a:noFill/>
            <a:prstDash val="solid"/>
          </a:ln>
          <a:effectLst/>
        </p:spPr>
        <p:txBody>
          <a:bodyPr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600" b="0" i="0" u="none" strike="noStrike" kern="0" cap="none" spc="0" normalizeH="0" baseline="0" noProof="0">
                <a:ln>
                  <a:noFill/>
                </a:ln>
                <a:solidFill>
                  <a:prstClr val="black"/>
                </a:solidFill>
                <a:effectLst/>
                <a:uLnTx/>
                <a:uFillTx/>
                <a:latin typeface="Segoe UI Semibold"/>
                <a:ea typeface="+mn-ea"/>
                <a:cs typeface="+mn-cs"/>
              </a:rPr>
              <a:t>ND A100 v4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05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(NVIDIA A100 Tensor Core GPU 40GB)</a:t>
            </a:r>
          </a:p>
        </p:txBody>
      </p:sp>
      <p:sp>
        <p:nvSpPr>
          <p:cNvPr id="30" name="Rectangle 29">
            <a:extLst>
              <a:ext uri="{FF2B5EF4-FFF2-40B4-BE49-F238E27FC236}">
                <a16:creationId xmlns:a16="http://schemas.microsoft.com/office/drawing/2014/main" id="{221E1507-342C-4EF3-A462-A87D67A05304}"/>
              </a:ext>
            </a:extLst>
          </p:cNvPr>
          <p:cNvSpPr/>
          <p:nvPr/>
        </p:nvSpPr>
        <p:spPr>
          <a:xfrm>
            <a:off x="3218880" y="4613662"/>
            <a:ext cx="2158916" cy="546863"/>
          </a:xfrm>
          <a:prstGeom prst="rect">
            <a:avLst/>
          </a:prstGeom>
          <a:solidFill>
            <a:srgbClr val="66FFFF"/>
          </a:solidFill>
          <a:ln w="25400" cap="flat" cmpd="sng" algn="ctr">
            <a:noFill/>
            <a:prstDash val="solid"/>
          </a:ln>
          <a:effectLst/>
        </p:spPr>
        <p:txBody>
          <a:bodyPr rIns="0"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600" b="1" i="0" u="none" strike="noStrike" kern="0" cap="none" spc="0" normalizeH="0" baseline="0" noProof="0">
                <a:ln>
                  <a:noFill/>
                </a:ln>
                <a:solidFill>
                  <a:prstClr val="black"/>
                </a:solidFill>
                <a:effectLst/>
                <a:uLnTx/>
                <a:uFillTx/>
                <a:latin typeface="Segoe UI Semibold"/>
                <a:ea typeface="+mn-ea"/>
                <a:cs typeface="+mn-cs"/>
              </a:rPr>
              <a:t>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(Tesla P40)</a:t>
            </a:r>
          </a:p>
        </p:txBody>
      </p:sp>
      <p:sp>
        <p:nvSpPr>
          <p:cNvPr id="19" name="Rectangle 18">
            <a:extLst>
              <a:ext uri="{FF2B5EF4-FFF2-40B4-BE49-F238E27FC236}">
                <a16:creationId xmlns:a16="http://schemas.microsoft.com/office/drawing/2014/main" id="{83647F20-6DA9-4A96-BE32-60841F7E2B63}"/>
              </a:ext>
            </a:extLst>
          </p:cNvPr>
          <p:cNvSpPr/>
          <p:nvPr/>
        </p:nvSpPr>
        <p:spPr bwMode="auto">
          <a:xfrm>
            <a:off x="1432439" y="2185374"/>
            <a:ext cx="1715221" cy="4919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14300" marR="0" lvl="0" indent="0" algn="ctr" defTabSz="914400" rtl="0" eaLnBrk="1" fontAlgn="base" latinLnBrk="0" hangingPunct="1">
              <a:lnSpc>
                <a:spcPct val="100000"/>
              </a:lnSpc>
              <a:spcBef>
                <a:spcPct val="0"/>
              </a:spcBef>
              <a:spcAft>
                <a:spcPct val="0"/>
              </a:spcAft>
              <a:buClrTx/>
              <a:buSzTx/>
              <a:buFontTx/>
              <a:buNone/>
              <a:tabLst/>
              <a:defRPr/>
            </a:pPr>
            <a:r>
              <a:rPr kumimoji="1" lang="en-US" sz="1600" b="0" i="0" u="none" strike="noStrike" kern="0" cap="none" spc="0" normalizeH="0" baseline="0" noProof="0">
                <a:ln>
                  <a:noFill/>
                </a:ln>
                <a:solidFill>
                  <a:srgbClr val="FFFFFF"/>
                </a:solidFill>
                <a:effectLst/>
                <a:uLnTx/>
                <a:uFillTx/>
                <a:latin typeface="Segoe UI Semibold"/>
                <a:ea typeface="+mn-ea"/>
                <a:cs typeface="+mn-cs"/>
              </a:rPr>
              <a:t>NV &amp; NVv3</a:t>
            </a:r>
          </a:p>
          <a:p>
            <a:pPr marL="11430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(Tesla M60)</a:t>
            </a:r>
          </a:p>
        </p:txBody>
      </p:sp>
      <p:sp>
        <p:nvSpPr>
          <p:cNvPr id="41" name="Rectangle 40">
            <a:extLst>
              <a:ext uri="{FF2B5EF4-FFF2-40B4-BE49-F238E27FC236}">
                <a16:creationId xmlns:a16="http://schemas.microsoft.com/office/drawing/2014/main" id="{5A11EE11-5EF1-4AF6-B5F9-A4CCD4B46C1D}"/>
              </a:ext>
            </a:extLst>
          </p:cNvPr>
          <p:cNvSpPr/>
          <p:nvPr/>
        </p:nvSpPr>
        <p:spPr>
          <a:xfrm>
            <a:off x="9503229" y="5215819"/>
            <a:ext cx="2481938" cy="523747"/>
          </a:xfrm>
          <a:prstGeom prst="rect">
            <a:avLst/>
          </a:prstGeom>
          <a:solidFill>
            <a:srgbClr val="66FFFF"/>
          </a:solidFill>
          <a:ln w="25400" cap="flat" cmpd="sng" algn="ctr">
            <a:noFill/>
            <a:prstDash val="solid"/>
          </a:ln>
          <a:effectLst/>
        </p:spPr>
        <p:txBody>
          <a:bodyPr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600" b="0" i="0" u="none" strike="noStrike" kern="0" cap="none" spc="0" normalizeH="0" baseline="0" noProof="0" err="1">
                <a:ln>
                  <a:noFill/>
                </a:ln>
                <a:solidFill>
                  <a:prstClr val="black"/>
                </a:solidFill>
                <a:effectLst/>
                <a:uLnTx/>
                <a:uFillTx/>
                <a:latin typeface="Segoe UI Semibold"/>
                <a:ea typeface="+mn-ea"/>
                <a:cs typeface="+mn-cs"/>
              </a:rPr>
              <a:t>NDm</a:t>
            </a:r>
            <a:r>
              <a:rPr kumimoji="1" lang="en-US" sz="1600" b="0" i="0" u="none" strike="noStrike" kern="0" cap="none" spc="0" normalizeH="0" baseline="0" noProof="0">
                <a:ln>
                  <a:noFill/>
                </a:ln>
                <a:solidFill>
                  <a:prstClr val="black"/>
                </a:solidFill>
                <a:effectLst/>
                <a:uLnTx/>
                <a:uFillTx/>
                <a:latin typeface="Segoe UI Semibold"/>
                <a:ea typeface="+mn-ea"/>
                <a:cs typeface="+mn-cs"/>
              </a:rPr>
              <a:t> A100 v4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05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(NVIDIA A100 Tensor Core GPU 80GB)</a:t>
            </a:r>
          </a:p>
        </p:txBody>
      </p:sp>
      <p:grpSp>
        <p:nvGrpSpPr>
          <p:cNvPr id="42" name="Group 41">
            <a:extLst>
              <a:ext uri="{FF2B5EF4-FFF2-40B4-BE49-F238E27FC236}">
                <a16:creationId xmlns:a16="http://schemas.microsoft.com/office/drawing/2014/main" id="{205CA501-34CE-47D1-A653-291F821DFEEB}"/>
              </a:ext>
              <a:ext uri="{C183D7F6-B498-43B3-948B-1728B52AA6E4}">
                <adec:decorative xmlns:adec="http://schemas.microsoft.com/office/drawing/2017/decorative" val="1"/>
              </a:ext>
            </a:extLst>
          </p:cNvPr>
          <p:cNvGrpSpPr/>
          <p:nvPr/>
        </p:nvGrpSpPr>
        <p:grpSpPr>
          <a:xfrm>
            <a:off x="6796809" y="897616"/>
            <a:ext cx="4369377" cy="5580006"/>
            <a:chOff x="359164" y="1753707"/>
            <a:chExt cx="4369377" cy="3268865"/>
          </a:xfrm>
        </p:grpSpPr>
        <p:cxnSp>
          <p:nvCxnSpPr>
            <p:cNvPr id="43" name="Straight Connector 42">
              <a:extLst>
                <a:ext uri="{FF2B5EF4-FFF2-40B4-BE49-F238E27FC236}">
                  <a16:creationId xmlns:a16="http://schemas.microsoft.com/office/drawing/2014/main" id="{EA309028-AC68-4840-A812-38D453C83BDD}"/>
                </a:ext>
              </a:extLst>
            </p:cNvPr>
            <p:cNvCxnSpPr>
              <a:cxnSpLocks/>
            </p:cNvCxnSpPr>
            <p:nvPr/>
          </p:nvCxnSpPr>
          <p:spPr>
            <a:xfrm>
              <a:off x="359164" y="1753707"/>
              <a:ext cx="0" cy="3268865"/>
            </a:xfrm>
            <a:prstGeom prst="line">
              <a:avLst/>
            </a:prstGeom>
            <a:ln w="19050">
              <a:solidFill>
                <a:schemeClr val="bg1">
                  <a:alpha val="56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24083F-0D25-4819-8313-AE9B214EEBD4}"/>
                </a:ext>
              </a:extLst>
            </p:cNvPr>
            <p:cNvCxnSpPr>
              <a:cxnSpLocks/>
            </p:cNvCxnSpPr>
            <p:nvPr/>
          </p:nvCxnSpPr>
          <p:spPr>
            <a:xfrm>
              <a:off x="2684674" y="1753707"/>
              <a:ext cx="0" cy="3268865"/>
            </a:xfrm>
            <a:prstGeom prst="line">
              <a:avLst/>
            </a:prstGeom>
            <a:ln w="19050">
              <a:solidFill>
                <a:schemeClr val="bg1">
                  <a:alpha val="56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F006DC9-D9E6-4D50-8FC1-894AEB571991}"/>
                </a:ext>
              </a:extLst>
            </p:cNvPr>
            <p:cNvCxnSpPr>
              <a:cxnSpLocks/>
            </p:cNvCxnSpPr>
            <p:nvPr/>
          </p:nvCxnSpPr>
          <p:spPr>
            <a:xfrm>
              <a:off x="4728541" y="1753707"/>
              <a:ext cx="0" cy="3268865"/>
            </a:xfrm>
            <a:prstGeom prst="line">
              <a:avLst/>
            </a:prstGeom>
            <a:ln w="19050">
              <a:solidFill>
                <a:schemeClr val="bg1">
                  <a:alpha val="56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64" name="Title 63">
            <a:extLst>
              <a:ext uri="{FF2B5EF4-FFF2-40B4-BE49-F238E27FC236}">
                <a16:creationId xmlns:a16="http://schemas.microsoft.com/office/drawing/2014/main" id="{2B321EE5-97FA-4F75-AB04-A15CEC8B8157}"/>
              </a:ext>
            </a:extLst>
          </p:cNvPr>
          <p:cNvSpPr txBox="1">
            <a:spLocks noGrp="1"/>
          </p:cNvSpPr>
          <p:nvPr>
            <p:ph type="title" idx="4294967295"/>
          </p:nvPr>
        </p:nvSpPr>
        <p:spPr>
          <a:xfrm>
            <a:off x="79828" y="139546"/>
            <a:ext cx="12192000" cy="683264"/>
          </a:xfrm>
          <a:prstGeom prst="rect">
            <a:avLst/>
          </a:prstGeom>
          <a:noFill/>
          <a:ln>
            <a:noFill/>
            <a:prstDash/>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Semibold"/>
                <a:ea typeface="+mn-ea"/>
                <a:cs typeface="+mn-cs"/>
              </a:rPr>
              <a:t>Deep Learning/AI: Best choices for optimal GPU utilization</a:t>
            </a:r>
          </a:p>
        </p:txBody>
      </p:sp>
      <p:sp>
        <p:nvSpPr>
          <p:cNvPr id="65" name="TextBox 64">
            <a:extLst>
              <a:ext uri="{FF2B5EF4-FFF2-40B4-BE49-F238E27FC236}">
                <a16:creationId xmlns:a16="http://schemas.microsoft.com/office/drawing/2014/main" id="{73921A11-C644-4853-9B8A-0E6DA6142BFA}"/>
              </a:ext>
            </a:extLst>
          </p:cNvPr>
          <p:cNvSpPr txBox="1"/>
          <p:nvPr/>
        </p:nvSpPr>
        <p:spPr>
          <a:xfrm>
            <a:off x="1651831" y="5805516"/>
            <a:ext cx="1292662" cy="72635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Inferencing</a:t>
            </a:r>
          </a:p>
        </p:txBody>
      </p:sp>
      <p:sp>
        <p:nvSpPr>
          <p:cNvPr id="66" name="TextBox 65">
            <a:extLst>
              <a:ext uri="{FF2B5EF4-FFF2-40B4-BE49-F238E27FC236}">
                <a16:creationId xmlns:a16="http://schemas.microsoft.com/office/drawing/2014/main" id="{CDADFD6E-E79C-403B-B75B-01209F7F88F9}"/>
              </a:ext>
            </a:extLst>
          </p:cNvPr>
          <p:cNvSpPr txBox="1"/>
          <p:nvPr/>
        </p:nvSpPr>
        <p:spPr>
          <a:xfrm>
            <a:off x="8617082" y="5805516"/>
            <a:ext cx="1455783" cy="72635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Data-Parallel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Training</a:t>
            </a:r>
          </a:p>
        </p:txBody>
      </p:sp>
      <p:sp>
        <p:nvSpPr>
          <p:cNvPr id="67" name="TextBox 66">
            <a:extLst>
              <a:ext uri="{FF2B5EF4-FFF2-40B4-BE49-F238E27FC236}">
                <a16:creationId xmlns:a16="http://schemas.microsoft.com/office/drawing/2014/main" id="{729C9FDA-1206-4F19-96C3-4514F464CFFB}"/>
              </a:ext>
            </a:extLst>
          </p:cNvPr>
          <p:cNvSpPr txBox="1"/>
          <p:nvPr/>
        </p:nvSpPr>
        <p:spPr>
          <a:xfrm>
            <a:off x="10304263" y="5810046"/>
            <a:ext cx="1601657" cy="72635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Model-Parallel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Training</a:t>
            </a:r>
          </a:p>
        </p:txBody>
      </p:sp>
      <p:sp>
        <p:nvSpPr>
          <p:cNvPr id="68" name="TextBox 67">
            <a:extLst>
              <a:ext uri="{FF2B5EF4-FFF2-40B4-BE49-F238E27FC236}">
                <a16:creationId xmlns:a16="http://schemas.microsoft.com/office/drawing/2014/main" id="{13D6A455-FB41-4D11-97AE-348DB618B7D0}"/>
              </a:ext>
            </a:extLst>
          </p:cNvPr>
          <p:cNvSpPr txBox="1"/>
          <p:nvPr/>
        </p:nvSpPr>
        <p:spPr>
          <a:xfrm>
            <a:off x="7055558" y="5808349"/>
            <a:ext cx="1206099" cy="72635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Midrange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Training</a:t>
            </a:r>
          </a:p>
        </p:txBody>
      </p:sp>
      <p:sp>
        <p:nvSpPr>
          <p:cNvPr id="69" name="TextBox 68">
            <a:extLst>
              <a:ext uri="{FF2B5EF4-FFF2-40B4-BE49-F238E27FC236}">
                <a16:creationId xmlns:a16="http://schemas.microsoft.com/office/drawing/2014/main" id="{418D8C1F-BAF8-44C6-BF77-DFF39892FDE1}"/>
              </a:ext>
            </a:extLst>
          </p:cNvPr>
          <p:cNvSpPr txBox="1"/>
          <p:nvPr/>
        </p:nvSpPr>
        <p:spPr>
          <a:xfrm>
            <a:off x="5356867" y="5805516"/>
            <a:ext cx="1021562" cy="72635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Basic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Training</a:t>
            </a:r>
          </a:p>
        </p:txBody>
      </p:sp>
      <p:sp>
        <p:nvSpPr>
          <p:cNvPr id="70" name="TextBox 69">
            <a:extLst>
              <a:ext uri="{FF2B5EF4-FFF2-40B4-BE49-F238E27FC236}">
                <a16:creationId xmlns:a16="http://schemas.microsoft.com/office/drawing/2014/main" id="{6BFD72DB-37D0-4164-A414-C7FF4FD525E2}"/>
              </a:ext>
            </a:extLst>
          </p:cNvPr>
          <p:cNvSpPr txBox="1"/>
          <p:nvPr/>
        </p:nvSpPr>
        <p:spPr>
          <a:xfrm>
            <a:off x="3516253" y="5805516"/>
            <a:ext cx="1292662" cy="72635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Batch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FFFF"/>
                </a:solidFill>
                <a:effectLst/>
                <a:uLnTx/>
                <a:uFillTx/>
                <a:latin typeface="Segoe UI Semibold"/>
                <a:ea typeface="+mn-ea"/>
                <a:cs typeface="+mn-cs"/>
              </a:rPr>
              <a:t>Inferencing</a:t>
            </a:r>
          </a:p>
        </p:txBody>
      </p:sp>
      <p:sp>
        <p:nvSpPr>
          <p:cNvPr id="2" name="TextBox 1">
            <a:extLst>
              <a:ext uri="{FF2B5EF4-FFF2-40B4-BE49-F238E27FC236}">
                <a16:creationId xmlns:a16="http://schemas.microsoft.com/office/drawing/2014/main" id="{F82AF414-07D0-4ECA-9606-4C2732183FCD}"/>
              </a:ext>
            </a:extLst>
          </p:cNvPr>
          <p:cNvSpPr txBox="1"/>
          <p:nvPr/>
        </p:nvSpPr>
        <p:spPr>
          <a:xfrm>
            <a:off x="79828" y="1351108"/>
            <a:ext cx="125637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Intelligent Edge</a:t>
            </a:r>
            <a:endParaRPr kumimoji="0" lang="en-US" sz="1200" b="0" i="0" u="none" strike="noStrike" kern="1200" cap="none" spc="0" normalizeH="0" baseline="0" noProof="0" err="1">
              <a:ln>
                <a:noFill/>
              </a:ln>
              <a:solidFill>
                <a:prstClr val="white"/>
              </a:solidFill>
              <a:effectLst/>
              <a:uLnTx/>
              <a:uFillTx/>
              <a:latin typeface="Segoe UI Semibold"/>
              <a:ea typeface="+mn-ea"/>
              <a:cs typeface="+mn-cs"/>
            </a:endParaRPr>
          </a:p>
        </p:txBody>
      </p:sp>
      <p:pic>
        <p:nvPicPr>
          <p:cNvPr id="5" name="Graphic 4" descr="Cloud with solid fill">
            <a:extLst>
              <a:ext uri="{FF2B5EF4-FFF2-40B4-BE49-F238E27FC236}">
                <a16:creationId xmlns:a16="http://schemas.microsoft.com/office/drawing/2014/main" id="{66F57A3B-8269-4C80-B120-7F83F9D1FA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157" y="2040539"/>
            <a:ext cx="433329" cy="433329"/>
          </a:xfrm>
          <a:prstGeom prst="rect">
            <a:avLst/>
          </a:prstGeom>
        </p:spPr>
      </p:pic>
      <p:grpSp>
        <p:nvGrpSpPr>
          <p:cNvPr id="49" name="Group 48">
            <a:extLst>
              <a:ext uri="{FF2B5EF4-FFF2-40B4-BE49-F238E27FC236}">
                <a16:creationId xmlns:a16="http://schemas.microsoft.com/office/drawing/2014/main" id="{0F47F91A-DB45-4B53-B210-3E167788F9F9}"/>
              </a:ext>
              <a:ext uri="{C183D7F6-B498-43B3-948B-1728B52AA6E4}">
                <adec:decorative xmlns:adec="http://schemas.microsoft.com/office/drawing/2017/decorative" val="1"/>
              </a:ext>
            </a:extLst>
          </p:cNvPr>
          <p:cNvGrpSpPr/>
          <p:nvPr/>
        </p:nvGrpSpPr>
        <p:grpSpPr>
          <a:xfrm>
            <a:off x="368821" y="2207687"/>
            <a:ext cx="593630" cy="429807"/>
            <a:chOff x="6468552" y="2746939"/>
            <a:chExt cx="1350510" cy="1038851"/>
          </a:xfrm>
        </p:grpSpPr>
        <p:grpSp>
          <p:nvGrpSpPr>
            <p:cNvPr id="50" name="Group 49">
              <a:extLst>
                <a:ext uri="{FF2B5EF4-FFF2-40B4-BE49-F238E27FC236}">
                  <a16:creationId xmlns:a16="http://schemas.microsoft.com/office/drawing/2014/main" id="{980F2548-8EFD-4E08-B3E2-5FF721337010}"/>
                </a:ext>
              </a:extLst>
            </p:cNvPr>
            <p:cNvGrpSpPr/>
            <p:nvPr/>
          </p:nvGrpSpPr>
          <p:grpSpPr>
            <a:xfrm>
              <a:off x="6468552" y="2746939"/>
              <a:ext cx="1350510" cy="1038851"/>
              <a:chOff x="7132637" y="1006524"/>
              <a:chExt cx="5230688" cy="4014739"/>
            </a:xfrm>
          </p:grpSpPr>
          <p:pic>
            <p:nvPicPr>
              <p:cNvPr id="52" name="Picture 51">
                <a:extLst>
                  <a:ext uri="{FF2B5EF4-FFF2-40B4-BE49-F238E27FC236}">
                    <a16:creationId xmlns:a16="http://schemas.microsoft.com/office/drawing/2014/main" id="{2B85A8E6-FF1C-43B5-A181-D29980199B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81158" y="1172781"/>
                <a:ext cx="4182167" cy="3848482"/>
              </a:xfrm>
              <a:prstGeom prst="rect">
                <a:avLst/>
              </a:prstGeom>
            </p:spPr>
          </p:pic>
          <p:sp>
            <p:nvSpPr>
              <p:cNvPr id="53" name="AutoShape 3">
                <a:extLst>
                  <a:ext uri="{FF2B5EF4-FFF2-40B4-BE49-F238E27FC236}">
                    <a16:creationId xmlns:a16="http://schemas.microsoft.com/office/drawing/2014/main" id="{CD34589E-13E2-408A-A071-D77C0CA664C6}"/>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51" name="TextBox 50">
              <a:extLst>
                <a:ext uri="{FF2B5EF4-FFF2-40B4-BE49-F238E27FC236}">
                  <a16:creationId xmlns:a16="http://schemas.microsoft.com/office/drawing/2014/main" id="{E19ED761-396C-4BE2-95D5-8E415C51E78F}"/>
                </a:ext>
              </a:extLst>
            </p:cNvPr>
            <p:cNvSpPr txBox="1"/>
            <p:nvPr/>
          </p:nvSpPr>
          <p:spPr>
            <a:xfrm>
              <a:off x="6819211" y="2862607"/>
              <a:ext cx="916875" cy="636119"/>
            </a:xfrm>
            <a:prstGeom prst="rect">
              <a:avLst/>
            </a:prstGeom>
            <a:solidFill>
              <a:schemeClr val="tx2">
                <a:lumMod val="50000"/>
              </a:schemeClr>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NV</a:t>
              </a:r>
            </a:p>
          </p:txBody>
        </p:sp>
      </p:grpSp>
      <p:pic>
        <p:nvPicPr>
          <p:cNvPr id="73" name="Graphic 72" descr="Cloud with solid fill">
            <a:extLst>
              <a:ext uri="{FF2B5EF4-FFF2-40B4-BE49-F238E27FC236}">
                <a16:creationId xmlns:a16="http://schemas.microsoft.com/office/drawing/2014/main" id="{E2F1315C-CEC2-41F4-B003-71CB781A62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11" y="3147779"/>
            <a:ext cx="553826" cy="553826"/>
          </a:xfrm>
          <a:prstGeom prst="rect">
            <a:avLst/>
          </a:prstGeom>
        </p:spPr>
      </p:pic>
      <p:grpSp>
        <p:nvGrpSpPr>
          <p:cNvPr id="54" name="Group 53">
            <a:extLst>
              <a:ext uri="{FF2B5EF4-FFF2-40B4-BE49-F238E27FC236}">
                <a16:creationId xmlns:a16="http://schemas.microsoft.com/office/drawing/2014/main" id="{30A8D7FC-5266-4C61-A5DC-6263DAA705DF}"/>
              </a:ext>
              <a:ext uri="{C183D7F6-B498-43B3-948B-1728B52AA6E4}">
                <adec:decorative xmlns:adec="http://schemas.microsoft.com/office/drawing/2017/decorative" val="1"/>
              </a:ext>
            </a:extLst>
          </p:cNvPr>
          <p:cNvGrpSpPr/>
          <p:nvPr/>
        </p:nvGrpSpPr>
        <p:grpSpPr>
          <a:xfrm>
            <a:off x="259896" y="3392729"/>
            <a:ext cx="787790" cy="570385"/>
            <a:chOff x="6468552" y="2746939"/>
            <a:chExt cx="1350510" cy="1038851"/>
          </a:xfrm>
        </p:grpSpPr>
        <p:grpSp>
          <p:nvGrpSpPr>
            <p:cNvPr id="55" name="Group 54">
              <a:extLst>
                <a:ext uri="{FF2B5EF4-FFF2-40B4-BE49-F238E27FC236}">
                  <a16:creationId xmlns:a16="http://schemas.microsoft.com/office/drawing/2014/main" id="{8A9F4EB6-741C-45EB-8AF8-0B24D6E9DBAB}"/>
                </a:ext>
              </a:extLst>
            </p:cNvPr>
            <p:cNvGrpSpPr/>
            <p:nvPr/>
          </p:nvGrpSpPr>
          <p:grpSpPr>
            <a:xfrm>
              <a:off x="6468552" y="2746939"/>
              <a:ext cx="1350510" cy="1038851"/>
              <a:chOff x="7132637" y="1006524"/>
              <a:chExt cx="5230688" cy="4014739"/>
            </a:xfrm>
          </p:grpSpPr>
          <p:pic>
            <p:nvPicPr>
              <p:cNvPr id="57" name="Picture 56">
                <a:extLst>
                  <a:ext uri="{FF2B5EF4-FFF2-40B4-BE49-F238E27FC236}">
                    <a16:creationId xmlns:a16="http://schemas.microsoft.com/office/drawing/2014/main" id="{3BF3CF56-0308-447F-8E88-BC80BC48BD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81158" y="1172781"/>
                <a:ext cx="4182167" cy="3848482"/>
              </a:xfrm>
              <a:prstGeom prst="rect">
                <a:avLst/>
              </a:prstGeom>
            </p:spPr>
          </p:pic>
          <p:sp>
            <p:nvSpPr>
              <p:cNvPr id="58" name="AutoShape 3">
                <a:extLst>
                  <a:ext uri="{FF2B5EF4-FFF2-40B4-BE49-F238E27FC236}">
                    <a16:creationId xmlns:a16="http://schemas.microsoft.com/office/drawing/2014/main" id="{DCADBC5A-131B-4F68-9E82-134A3A8568E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56" name="TextBox 55">
              <a:extLst>
                <a:ext uri="{FF2B5EF4-FFF2-40B4-BE49-F238E27FC236}">
                  <a16:creationId xmlns:a16="http://schemas.microsoft.com/office/drawing/2014/main" id="{8A2BE969-5CEA-438F-9A1E-7E0339D1353A}"/>
                </a:ext>
              </a:extLst>
            </p:cNvPr>
            <p:cNvSpPr txBox="1"/>
            <p:nvPr/>
          </p:nvSpPr>
          <p:spPr>
            <a:xfrm>
              <a:off x="6819211" y="2862607"/>
              <a:ext cx="916875" cy="636119"/>
            </a:xfrm>
            <a:prstGeom prst="rect">
              <a:avLst/>
            </a:prstGeom>
            <a:solidFill>
              <a:schemeClr val="tx2">
                <a:lumMod val="50000"/>
              </a:schemeClr>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NC</a:t>
              </a:r>
            </a:p>
          </p:txBody>
        </p:sp>
      </p:grpSp>
      <p:pic>
        <p:nvPicPr>
          <p:cNvPr id="74" name="Graphic 73" descr="Cloud with solid fill">
            <a:extLst>
              <a:ext uri="{FF2B5EF4-FFF2-40B4-BE49-F238E27FC236}">
                <a16:creationId xmlns:a16="http://schemas.microsoft.com/office/drawing/2014/main" id="{EAC27488-4822-43EC-95D7-B84890EFD8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564" y="4718845"/>
            <a:ext cx="553826" cy="553826"/>
          </a:xfrm>
          <a:prstGeom prst="rect">
            <a:avLst/>
          </a:prstGeom>
        </p:spPr>
      </p:pic>
      <p:grpSp>
        <p:nvGrpSpPr>
          <p:cNvPr id="59" name="Group 58">
            <a:extLst>
              <a:ext uri="{FF2B5EF4-FFF2-40B4-BE49-F238E27FC236}">
                <a16:creationId xmlns:a16="http://schemas.microsoft.com/office/drawing/2014/main" id="{06A0F625-DB41-4CF2-A0BE-58E0E068E3AB}"/>
              </a:ext>
              <a:ext uri="{C183D7F6-B498-43B3-948B-1728B52AA6E4}">
                <adec:decorative xmlns:adec="http://schemas.microsoft.com/office/drawing/2017/decorative" val="1"/>
              </a:ext>
            </a:extLst>
          </p:cNvPr>
          <p:cNvGrpSpPr/>
          <p:nvPr/>
        </p:nvGrpSpPr>
        <p:grpSpPr>
          <a:xfrm>
            <a:off x="316914" y="4972120"/>
            <a:ext cx="787790" cy="570385"/>
            <a:chOff x="6468552" y="2746939"/>
            <a:chExt cx="1350510" cy="1038851"/>
          </a:xfrm>
        </p:grpSpPr>
        <p:grpSp>
          <p:nvGrpSpPr>
            <p:cNvPr id="60" name="Group 59">
              <a:extLst>
                <a:ext uri="{FF2B5EF4-FFF2-40B4-BE49-F238E27FC236}">
                  <a16:creationId xmlns:a16="http://schemas.microsoft.com/office/drawing/2014/main" id="{2C1276AC-ADCE-4AB9-9DE0-6FC916E37399}"/>
                </a:ext>
              </a:extLst>
            </p:cNvPr>
            <p:cNvGrpSpPr/>
            <p:nvPr/>
          </p:nvGrpSpPr>
          <p:grpSpPr>
            <a:xfrm>
              <a:off x="6468552" y="2746939"/>
              <a:ext cx="1350510" cy="1038851"/>
              <a:chOff x="7132637" y="1006524"/>
              <a:chExt cx="5230688" cy="4014739"/>
            </a:xfrm>
          </p:grpSpPr>
          <p:pic>
            <p:nvPicPr>
              <p:cNvPr id="62" name="Picture 61">
                <a:extLst>
                  <a:ext uri="{FF2B5EF4-FFF2-40B4-BE49-F238E27FC236}">
                    <a16:creationId xmlns:a16="http://schemas.microsoft.com/office/drawing/2014/main" id="{75FEE9F1-79C7-4D11-A2D1-2AF73979ED1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81158" y="1172781"/>
                <a:ext cx="4182167" cy="3848482"/>
              </a:xfrm>
              <a:prstGeom prst="rect">
                <a:avLst/>
              </a:prstGeom>
            </p:spPr>
          </p:pic>
          <p:sp>
            <p:nvSpPr>
              <p:cNvPr id="63" name="AutoShape 3">
                <a:extLst>
                  <a:ext uri="{FF2B5EF4-FFF2-40B4-BE49-F238E27FC236}">
                    <a16:creationId xmlns:a16="http://schemas.microsoft.com/office/drawing/2014/main" id="{F553AEFF-51CC-4520-980F-57328F66DA1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61" name="TextBox 60">
              <a:extLst>
                <a:ext uri="{FF2B5EF4-FFF2-40B4-BE49-F238E27FC236}">
                  <a16:creationId xmlns:a16="http://schemas.microsoft.com/office/drawing/2014/main" id="{CC24DF67-11E9-40D7-93E3-AD9F1B3F295C}"/>
                </a:ext>
              </a:extLst>
            </p:cNvPr>
            <p:cNvSpPr txBox="1"/>
            <p:nvPr/>
          </p:nvSpPr>
          <p:spPr>
            <a:xfrm>
              <a:off x="6819211" y="2862607"/>
              <a:ext cx="916875" cy="636119"/>
            </a:xfrm>
            <a:prstGeom prst="rect">
              <a:avLst/>
            </a:prstGeom>
            <a:solidFill>
              <a:srgbClr val="4D6808"/>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ND</a:t>
              </a:r>
            </a:p>
          </p:txBody>
        </p:sp>
      </p:grpSp>
      <p:pic>
        <p:nvPicPr>
          <p:cNvPr id="76" name="Graphic 75" descr="Icon of a circle with extensions lines and circles">
            <a:extLst>
              <a:ext uri="{FF2B5EF4-FFF2-40B4-BE49-F238E27FC236}">
                <a16:creationId xmlns:a16="http://schemas.microsoft.com/office/drawing/2014/main" id="{0342C309-367B-41DE-8C6B-5C7740503B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511" y="1124410"/>
            <a:ext cx="308426" cy="313172"/>
          </a:xfrm>
          <a:prstGeom prst="rect">
            <a:avLst/>
          </a:prstGeom>
        </p:spPr>
      </p:pic>
      <p:sp>
        <p:nvSpPr>
          <p:cNvPr id="78" name="Rectangle 77">
            <a:extLst>
              <a:ext uri="{FF2B5EF4-FFF2-40B4-BE49-F238E27FC236}">
                <a16:creationId xmlns:a16="http://schemas.microsoft.com/office/drawing/2014/main" id="{98161DDE-873D-4D07-8D44-8698CFFB575D}"/>
              </a:ext>
            </a:extLst>
          </p:cNvPr>
          <p:cNvSpPr/>
          <p:nvPr/>
        </p:nvSpPr>
        <p:spPr bwMode="auto">
          <a:xfrm>
            <a:off x="1445455" y="963990"/>
            <a:ext cx="1702206" cy="448679"/>
          </a:xfrm>
          <a:prstGeom prst="rect">
            <a:avLst/>
          </a:prstGeom>
          <a:solidFill>
            <a:srgbClr val="5525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14300" marR="0" lvl="0" indent="0" algn="ctr" defTabSz="914400" rtl="0" eaLnBrk="1" fontAlgn="base" latinLnBrk="0" hangingPunct="1">
              <a:lnSpc>
                <a:spcPct val="100000"/>
              </a:lnSpc>
              <a:spcBef>
                <a:spcPct val="0"/>
              </a:spcBef>
              <a:spcAft>
                <a:spcPct val="0"/>
              </a:spcAft>
              <a:buClrTx/>
              <a:buSzTx/>
              <a:buFontTx/>
              <a:buNone/>
              <a:tabLst/>
              <a:defRPr/>
            </a:pPr>
            <a:r>
              <a:rPr kumimoji="1" lang="en-US" sz="1100" b="0" i="0" u="none" strike="noStrike" kern="0" cap="none" spc="0" normalizeH="0" baseline="0" noProof="0">
                <a:ln>
                  <a:noFill/>
                </a:ln>
                <a:solidFill>
                  <a:srgbClr val="FFFFFF"/>
                </a:solidFill>
                <a:effectLst/>
                <a:uLnTx/>
                <a:uFillTx/>
                <a:latin typeface="Segoe UI Semibold"/>
                <a:ea typeface="+mn-ea"/>
                <a:cs typeface="+mn-cs"/>
              </a:rPr>
              <a:t>NVIDIA Triton Inference Server</a:t>
            </a:r>
            <a:endParaRPr kumimoji="1" lang="en-US" sz="10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9" name="Rectangle 78">
            <a:extLst>
              <a:ext uri="{FF2B5EF4-FFF2-40B4-BE49-F238E27FC236}">
                <a16:creationId xmlns:a16="http://schemas.microsoft.com/office/drawing/2014/main" id="{3F900D47-6F7F-43EC-9FFF-10428A96676B}"/>
              </a:ext>
            </a:extLst>
          </p:cNvPr>
          <p:cNvSpPr/>
          <p:nvPr/>
        </p:nvSpPr>
        <p:spPr bwMode="auto">
          <a:xfrm>
            <a:off x="1445455" y="1472848"/>
            <a:ext cx="1689506" cy="448679"/>
          </a:xfrm>
          <a:prstGeom prst="rect">
            <a:avLst/>
          </a:prstGeom>
          <a:solidFill>
            <a:srgbClr val="5525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1430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0" cap="none" spc="0" normalizeH="0" baseline="0" noProof="0">
                <a:ln>
                  <a:noFill/>
                </a:ln>
                <a:solidFill>
                  <a:srgbClr val="FFFFFF"/>
                </a:solidFill>
                <a:effectLst/>
                <a:uLnTx/>
                <a:uFillTx/>
                <a:latin typeface="Segoe UI Semibold"/>
                <a:ea typeface="+mn-ea"/>
                <a:cs typeface="+mn-cs"/>
              </a:rPr>
              <a:t>Lightweight GPU devices</a:t>
            </a:r>
            <a:endParaRPr kumimoji="1" lang="en-US" sz="105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72" name="MS logo white - EMF">
            <a:extLst>
              <a:ext uri="{FF2B5EF4-FFF2-40B4-BE49-F238E27FC236}">
                <a16:creationId xmlns:a16="http://schemas.microsoft.com/office/drawing/2014/main" id="{BABB2B2C-ECE4-441F-84CD-71F491629E53}"/>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bwMode="black">
          <a:xfrm>
            <a:off x="135301" y="6615754"/>
            <a:ext cx="565549" cy="121123"/>
          </a:xfrm>
          <a:prstGeom prst="rect">
            <a:avLst/>
          </a:prstGeom>
        </p:spPr>
      </p:pic>
      <p:grpSp>
        <p:nvGrpSpPr>
          <p:cNvPr id="75" name="Group 74">
            <a:extLst>
              <a:ext uri="{FF2B5EF4-FFF2-40B4-BE49-F238E27FC236}">
                <a16:creationId xmlns:a16="http://schemas.microsoft.com/office/drawing/2014/main" id="{1FC4C56D-409A-4115-A42E-85ACB6DB9321}"/>
              </a:ext>
              <a:ext uri="{C183D7F6-B498-43B3-948B-1728B52AA6E4}">
                <adec:decorative xmlns:adec="http://schemas.microsoft.com/office/drawing/2017/decorative" val="1"/>
              </a:ext>
            </a:extLst>
          </p:cNvPr>
          <p:cNvGrpSpPr/>
          <p:nvPr/>
        </p:nvGrpSpPr>
        <p:grpSpPr>
          <a:xfrm>
            <a:off x="11424501" y="6615754"/>
            <a:ext cx="644106" cy="121123"/>
            <a:chOff x="0" y="2268321"/>
            <a:chExt cx="12344400" cy="2321357"/>
          </a:xfrm>
        </p:grpSpPr>
        <p:pic>
          <p:nvPicPr>
            <p:cNvPr id="77" name="Picture 76" descr="Shape&#10;&#10;Description automatically generated with medium confidence">
              <a:extLst>
                <a:ext uri="{FF2B5EF4-FFF2-40B4-BE49-F238E27FC236}">
                  <a16:creationId xmlns:a16="http://schemas.microsoft.com/office/drawing/2014/main" id="{F90735E9-74D5-42EA-84BB-3A7130CC80A9}"/>
                </a:ext>
              </a:extLst>
            </p:cNvPr>
            <p:cNvPicPr>
              <a:picLocks noChangeAspect="1"/>
            </p:cNvPicPr>
            <p:nvPr/>
          </p:nvPicPr>
          <p:blipFill rotWithShape="1">
            <a:blip r:embed="rId9"/>
            <a:srcRect r="68750"/>
            <a:stretch/>
          </p:blipFill>
          <p:spPr>
            <a:xfrm>
              <a:off x="0" y="2268321"/>
              <a:ext cx="3810000" cy="2321357"/>
            </a:xfrm>
            <a:prstGeom prst="rect">
              <a:avLst/>
            </a:prstGeom>
          </p:spPr>
        </p:pic>
        <p:pic>
          <p:nvPicPr>
            <p:cNvPr id="80" name="Picture 79" descr="Shape&#10;&#10;Description automatically generated with medium confidence">
              <a:extLst>
                <a:ext uri="{FF2B5EF4-FFF2-40B4-BE49-F238E27FC236}">
                  <a16:creationId xmlns:a16="http://schemas.microsoft.com/office/drawing/2014/main" id="{3F12A8A9-00AB-4C27-8162-0C17787ADF1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31250" r="-1251"/>
            <a:stretch/>
          </p:blipFill>
          <p:spPr>
            <a:xfrm>
              <a:off x="3810000" y="2268321"/>
              <a:ext cx="8534400" cy="2321357"/>
            </a:xfrm>
            <a:prstGeom prst="rect">
              <a:avLst/>
            </a:prstGeom>
          </p:spPr>
        </p:pic>
      </p:grpSp>
    </p:spTree>
    <p:extLst>
      <p:ext uri="{BB962C8B-B14F-4D97-AF65-F5344CB8AC3E}">
        <p14:creationId xmlns:p14="http://schemas.microsoft.com/office/powerpoint/2010/main" val="3353835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602C2FA4-CED4-4AD3-B48C-0D14D938B2BC}"/>
              </a:ext>
              <a:ext uri="{C183D7F6-B498-43B3-948B-1728B52AA6E4}">
                <adec:decorative xmlns:adec="http://schemas.microsoft.com/office/drawing/2017/decorative" val="1"/>
              </a:ext>
            </a:extLst>
          </p:cNvPr>
          <p:cNvGraphicFramePr/>
          <p:nvPr/>
        </p:nvGraphicFramePr>
        <p:xfrm>
          <a:off x="2357494" y="1447612"/>
          <a:ext cx="7262760" cy="4856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321E2ECE-12FD-4E84-875A-908474EA57B4}"/>
              </a:ext>
              <a:ext uri="{C183D7F6-B498-43B3-948B-1728B52AA6E4}">
                <adec:decorative xmlns:adec="http://schemas.microsoft.com/office/drawing/2017/decorative" val="1"/>
              </a:ext>
            </a:extLst>
          </p:cNvPr>
          <p:cNvGraphicFramePr/>
          <p:nvPr/>
        </p:nvGraphicFramePr>
        <p:xfrm>
          <a:off x="0" y="0"/>
          <a:ext cx="12192000" cy="2281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itle 1">
            <a:extLst>
              <a:ext uri="{FF2B5EF4-FFF2-40B4-BE49-F238E27FC236}">
                <a16:creationId xmlns:a16="http://schemas.microsoft.com/office/drawing/2014/main" id="{2CFCF805-49CE-4B49-846A-69A761F13578}"/>
              </a:ext>
            </a:extLst>
          </p:cNvPr>
          <p:cNvSpPr txBox="1">
            <a:spLocks noGrp="1"/>
          </p:cNvSpPr>
          <p:nvPr>
            <p:ph type="title" idx="4294967295"/>
          </p:nvPr>
        </p:nvSpPr>
        <p:spPr>
          <a:xfrm>
            <a:off x="85012" y="404458"/>
            <a:ext cx="11018520"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chemeClr val="accent2"/>
                </a:solidFill>
                <a:effectLst/>
                <a:uLnTx/>
                <a:uFillTx/>
                <a:latin typeface="+mj-lt"/>
                <a:ea typeface="+mn-ea"/>
                <a:cs typeface="Segoe UI" pitchFamily="34" charset="0"/>
              </a:rPr>
              <a:t>Internal stakeholders in organizations considered for customer journey</a:t>
            </a:r>
          </a:p>
        </p:txBody>
      </p:sp>
      <p:cxnSp>
        <p:nvCxnSpPr>
          <p:cNvPr id="29" name="Straight Connector 28">
            <a:extLst>
              <a:ext uri="{FF2B5EF4-FFF2-40B4-BE49-F238E27FC236}">
                <a16:creationId xmlns:a16="http://schemas.microsoft.com/office/drawing/2014/main" id="{BE441F3D-2188-48F4-9801-F20665831CF7}"/>
              </a:ext>
              <a:ext uri="{C183D7F6-B498-43B3-948B-1728B52AA6E4}">
                <adec:decorative xmlns:adec="http://schemas.microsoft.com/office/drawing/2017/decorative" val="1"/>
              </a:ext>
            </a:extLst>
          </p:cNvPr>
          <p:cNvCxnSpPr>
            <a:cxnSpLocks/>
          </p:cNvCxnSpPr>
          <p:nvPr/>
        </p:nvCxnSpPr>
        <p:spPr>
          <a:xfrm>
            <a:off x="5823159" y="2893357"/>
            <a:ext cx="497594" cy="259311"/>
          </a:xfrm>
          <a:prstGeom prst="line">
            <a:avLst/>
          </a:prstGeom>
          <a:ln>
            <a:solidFill>
              <a:srgbClr val="545E6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290E17-E387-4F27-9B25-93C83AF1A0EA}"/>
              </a:ext>
              <a:ext uri="{C183D7F6-B498-43B3-948B-1728B52AA6E4}">
                <adec:decorative xmlns:adec="http://schemas.microsoft.com/office/drawing/2017/decorative" val="1"/>
              </a:ext>
            </a:extLst>
          </p:cNvPr>
          <p:cNvCxnSpPr>
            <a:cxnSpLocks/>
          </p:cNvCxnSpPr>
          <p:nvPr/>
        </p:nvCxnSpPr>
        <p:spPr>
          <a:xfrm>
            <a:off x="5746427" y="3095287"/>
            <a:ext cx="628858" cy="314141"/>
          </a:xfrm>
          <a:prstGeom prst="line">
            <a:avLst/>
          </a:prstGeom>
          <a:ln>
            <a:solidFill>
              <a:srgbClr val="545E6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2045927-473E-4772-99F2-CB25B3C34A08}"/>
              </a:ext>
              <a:ext uri="{C183D7F6-B498-43B3-948B-1728B52AA6E4}">
                <adec:decorative xmlns:adec="http://schemas.microsoft.com/office/drawing/2017/decorative" val="1"/>
              </a:ext>
            </a:extLst>
          </p:cNvPr>
          <p:cNvCxnSpPr>
            <a:cxnSpLocks/>
          </p:cNvCxnSpPr>
          <p:nvPr/>
        </p:nvCxnSpPr>
        <p:spPr>
          <a:xfrm>
            <a:off x="5680795" y="3294267"/>
            <a:ext cx="760122" cy="371522"/>
          </a:xfrm>
          <a:prstGeom prst="line">
            <a:avLst/>
          </a:prstGeom>
          <a:ln>
            <a:solidFill>
              <a:srgbClr val="545E6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88CE4D-8BC6-4DD1-9495-7D67B41D7A23}"/>
              </a:ext>
              <a:ext uri="{C183D7F6-B498-43B3-948B-1728B52AA6E4}">
                <adec:decorative xmlns:adec="http://schemas.microsoft.com/office/drawing/2017/decorative" val="1"/>
              </a:ext>
            </a:extLst>
          </p:cNvPr>
          <p:cNvCxnSpPr>
            <a:cxnSpLocks/>
          </p:cNvCxnSpPr>
          <p:nvPr/>
        </p:nvCxnSpPr>
        <p:spPr>
          <a:xfrm>
            <a:off x="5608492" y="3533329"/>
            <a:ext cx="803701" cy="371522"/>
          </a:xfrm>
          <a:prstGeom prst="line">
            <a:avLst/>
          </a:prstGeom>
          <a:ln>
            <a:solidFill>
              <a:srgbClr val="545E6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43CEDEA-47BE-4E18-91CF-3634D9668E92}"/>
              </a:ext>
              <a:ext uri="{C183D7F6-B498-43B3-948B-1728B52AA6E4}">
                <adec:decorative xmlns:adec="http://schemas.microsoft.com/office/drawing/2017/decorative" val="1"/>
              </a:ext>
            </a:extLst>
          </p:cNvPr>
          <p:cNvCxnSpPr>
            <a:cxnSpLocks/>
          </p:cNvCxnSpPr>
          <p:nvPr/>
        </p:nvCxnSpPr>
        <p:spPr>
          <a:xfrm>
            <a:off x="5571584" y="3794822"/>
            <a:ext cx="803701" cy="371522"/>
          </a:xfrm>
          <a:prstGeom prst="line">
            <a:avLst/>
          </a:prstGeom>
          <a:ln>
            <a:solidFill>
              <a:srgbClr val="545E6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7C508C-E526-4289-8D9E-C1224EF41C13}"/>
              </a:ext>
              <a:ext uri="{C183D7F6-B498-43B3-948B-1728B52AA6E4}">
                <adec:decorative xmlns:adec="http://schemas.microsoft.com/office/drawing/2017/decorative" val="1"/>
              </a:ext>
            </a:extLst>
          </p:cNvPr>
          <p:cNvCxnSpPr>
            <a:cxnSpLocks/>
          </p:cNvCxnSpPr>
          <p:nvPr/>
        </p:nvCxnSpPr>
        <p:spPr>
          <a:xfrm>
            <a:off x="5571584" y="4074056"/>
            <a:ext cx="766793" cy="328393"/>
          </a:xfrm>
          <a:prstGeom prst="line">
            <a:avLst/>
          </a:prstGeom>
          <a:ln>
            <a:solidFill>
              <a:srgbClr val="545E6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790953-F366-4AD9-A1E0-A8475E608186}"/>
              </a:ext>
              <a:ext uri="{C183D7F6-B498-43B3-948B-1728B52AA6E4}">
                <adec:decorative xmlns:adec="http://schemas.microsoft.com/office/drawing/2017/decorative" val="1"/>
              </a:ext>
            </a:extLst>
          </p:cNvPr>
          <p:cNvCxnSpPr>
            <a:cxnSpLocks/>
          </p:cNvCxnSpPr>
          <p:nvPr/>
        </p:nvCxnSpPr>
        <p:spPr>
          <a:xfrm>
            <a:off x="5628931" y="4381248"/>
            <a:ext cx="605258" cy="272862"/>
          </a:xfrm>
          <a:prstGeom prst="line">
            <a:avLst/>
          </a:prstGeom>
          <a:ln>
            <a:solidFill>
              <a:srgbClr val="545E6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8C05B41-4BD0-419D-B21F-0FA9C603FC47}"/>
              </a:ext>
              <a:ext uri="{C183D7F6-B498-43B3-948B-1728B52AA6E4}">
                <adec:decorative xmlns:adec="http://schemas.microsoft.com/office/drawing/2017/decorative" val="1"/>
              </a:ext>
            </a:extLst>
          </p:cNvPr>
          <p:cNvCxnSpPr>
            <a:cxnSpLocks/>
          </p:cNvCxnSpPr>
          <p:nvPr/>
        </p:nvCxnSpPr>
        <p:spPr>
          <a:xfrm>
            <a:off x="5726763" y="4676511"/>
            <a:ext cx="383826" cy="173559"/>
          </a:xfrm>
          <a:prstGeom prst="line">
            <a:avLst/>
          </a:prstGeom>
          <a:ln>
            <a:solidFill>
              <a:srgbClr val="545E6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8186431-C223-4091-BF6D-B6A076AB93BC}"/>
              </a:ext>
            </a:extLst>
          </p:cNvPr>
          <p:cNvSpPr txBox="1"/>
          <p:nvPr/>
        </p:nvSpPr>
        <p:spPr>
          <a:xfrm>
            <a:off x="5492346" y="3243131"/>
            <a:ext cx="1035992"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mn-cs"/>
              </a:rPr>
              <a:t>Cross-cutting/hybrid personas/roles</a:t>
            </a:r>
          </a:p>
        </p:txBody>
      </p:sp>
      <p:sp>
        <p:nvSpPr>
          <p:cNvPr id="40" name="TextBox 39">
            <a:extLst>
              <a:ext uri="{FF2B5EF4-FFF2-40B4-BE49-F238E27FC236}">
                <a16:creationId xmlns:a16="http://schemas.microsoft.com/office/drawing/2014/main" id="{3FBFCE20-EC91-454D-AFEB-E869BB9A1CAC}"/>
              </a:ext>
            </a:extLst>
          </p:cNvPr>
          <p:cNvSpPr txBox="1"/>
          <p:nvPr/>
        </p:nvSpPr>
        <p:spPr>
          <a:xfrm>
            <a:off x="734851" y="4823660"/>
            <a:ext cx="1793183"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IT Decision Maker</a:t>
            </a:r>
            <a:endParaRPr kumimoji="0" lang="en-CA" sz="1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56B8C910-D467-4EE2-BDEF-711B94BAB1A3}"/>
              </a:ext>
            </a:extLst>
          </p:cNvPr>
          <p:cNvSpPr txBox="1"/>
          <p:nvPr/>
        </p:nvSpPr>
        <p:spPr>
          <a:xfrm>
            <a:off x="9699492" y="3592375"/>
            <a:ext cx="21303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white"/>
                </a:solidFill>
                <a:effectLst/>
                <a:uLnTx/>
                <a:uFillTx/>
                <a:latin typeface="Segoe UI"/>
                <a:ea typeface="+mn-ea"/>
                <a:cs typeface="+mn-cs"/>
              </a:rPr>
              <a:t>Technical Computing Engineer</a:t>
            </a:r>
          </a:p>
        </p:txBody>
      </p:sp>
      <p:sp>
        <p:nvSpPr>
          <p:cNvPr id="43" name="TextBox 42">
            <a:extLst>
              <a:ext uri="{FF2B5EF4-FFF2-40B4-BE49-F238E27FC236}">
                <a16:creationId xmlns:a16="http://schemas.microsoft.com/office/drawing/2014/main" id="{F1CAF0BD-8561-4235-AF65-CFB22BD77691}"/>
              </a:ext>
            </a:extLst>
          </p:cNvPr>
          <p:cNvSpPr txBox="1"/>
          <p:nvPr/>
        </p:nvSpPr>
        <p:spPr>
          <a:xfrm>
            <a:off x="9572425" y="4566570"/>
            <a:ext cx="25102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white"/>
                </a:solidFill>
                <a:effectLst/>
                <a:uLnTx/>
                <a:uFillTx/>
                <a:latin typeface="Segoe UI"/>
                <a:ea typeface="+mn-ea"/>
                <a:cs typeface="+mn-cs"/>
              </a:rPr>
              <a:t>System Analysts/Administrators</a:t>
            </a:r>
          </a:p>
        </p:txBody>
      </p:sp>
      <p:sp>
        <p:nvSpPr>
          <p:cNvPr id="49" name="TextBox 48">
            <a:extLst>
              <a:ext uri="{FF2B5EF4-FFF2-40B4-BE49-F238E27FC236}">
                <a16:creationId xmlns:a16="http://schemas.microsoft.com/office/drawing/2014/main" id="{445BC1DF-C8CA-4AD1-AC70-B8D4E50E1172}"/>
              </a:ext>
            </a:extLst>
          </p:cNvPr>
          <p:cNvSpPr txBox="1"/>
          <p:nvPr/>
        </p:nvSpPr>
        <p:spPr>
          <a:xfrm>
            <a:off x="437005" y="3266711"/>
            <a:ext cx="1740159" cy="338554"/>
          </a:xfrm>
          <a:prstGeom prst="rect">
            <a:avLst/>
          </a:prstGeom>
          <a:noFill/>
        </p:spPr>
        <p:txBody>
          <a:bodyPr wrap="square">
            <a:spAutoFit/>
          </a:bodyPr>
          <a:lstStyle/>
          <a:p>
            <a:pPr marL="0" marR="0" lvl="0" indent="0" algn="r" defTabSz="895406" rtl="0" eaLnBrk="1" fontAlgn="base" latinLnBrk="0" hangingPunct="1">
              <a:lnSpc>
                <a:spcPct val="100000"/>
              </a:lnSpc>
              <a:spcBef>
                <a:spcPts val="392"/>
              </a:spcBef>
              <a:spcAft>
                <a:spcPts val="0"/>
              </a:spcAft>
              <a:buClr>
                <a:srgbClr val="50E6FF"/>
              </a:buClr>
              <a:buSzPct val="120000"/>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Data Scientist</a:t>
            </a:r>
          </a:p>
        </p:txBody>
      </p:sp>
      <p:sp>
        <p:nvSpPr>
          <p:cNvPr id="51" name="TextBox 50">
            <a:extLst>
              <a:ext uri="{FF2B5EF4-FFF2-40B4-BE49-F238E27FC236}">
                <a16:creationId xmlns:a16="http://schemas.microsoft.com/office/drawing/2014/main" id="{B2DD4F5B-EE8B-4E2E-91F1-2DAE80E48F53}"/>
              </a:ext>
            </a:extLst>
          </p:cNvPr>
          <p:cNvSpPr txBox="1"/>
          <p:nvPr/>
        </p:nvSpPr>
        <p:spPr>
          <a:xfrm>
            <a:off x="599729" y="3997067"/>
            <a:ext cx="1525555" cy="338554"/>
          </a:xfrm>
          <a:prstGeom prst="rect">
            <a:avLst/>
          </a:prstGeom>
          <a:noFill/>
        </p:spPr>
        <p:txBody>
          <a:bodyPr wrap="square">
            <a:spAutoFit/>
          </a:bodyPr>
          <a:lstStyle/>
          <a:p>
            <a:pPr marL="0" marR="0" lvl="0" indent="0" algn="r" defTabSz="895406" rtl="0" eaLnBrk="1" fontAlgn="base" latinLnBrk="0" hangingPunct="1">
              <a:lnSpc>
                <a:spcPct val="100000"/>
              </a:lnSpc>
              <a:spcBef>
                <a:spcPts val="392"/>
              </a:spcBef>
              <a:spcAft>
                <a:spcPts val="0"/>
              </a:spcAft>
              <a:buClr>
                <a:srgbClr val="50E6FF"/>
              </a:buClr>
              <a:buSzPct val="120000"/>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ML Engineer</a:t>
            </a:r>
          </a:p>
        </p:txBody>
      </p:sp>
      <p:sp>
        <p:nvSpPr>
          <p:cNvPr id="53" name="TextBox 52">
            <a:extLst>
              <a:ext uri="{FF2B5EF4-FFF2-40B4-BE49-F238E27FC236}">
                <a16:creationId xmlns:a16="http://schemas.microsoft.com/office/drawing/2014/main" id="{A8EA51D7-3E9C-4212-AFB0-DD90C9025B89}"/>
              </a:ext>
            </a:extLst>
          </p:cNvPr>
          <p:cNvSpPr txBox="1"/>
          <p:nvPr/>
        </p:nvSpPr>
        <p:spPr>
          <a:xfrm>
            <a:off x="85012" y="2554803"/>
            <a:ext cx="2554990" cy="338554"/>
          </a:xfrm>
          <a:prstGeom prst="rect">
            <a:avLst/>
          </a:prstGeom>
          <a:noFill/>
        </p:spPr>
        <p:txBody>
          <a:bodyPr wrap="square">
            <a:spAutoFit/>
          </a:bodyPr>
          <a:lstStyle/>
          <a:p>
            <a:pPr marL="0" marR="0" lvl="0" indent="0" algn="r" defTabSz="895406" rtl="0" eaLnBrk="1" fontAlgn="base" latinLnBrk="0" hangingPunct="1">
              <a:lnSpc>
                <a:spcPct val="100000"/>
              </a:lnSpc>
              <a:spcBef>
                <a:spcPts val="392"/>
              </a:spcBef>
              <a:spcAft>
                <a:spcPts val="0"/>
              </a:spcAft>
              <a:buClr>
                <a:srgbClr val="50E6FF"/>
              </a:buClr>
              <a:buSzPct val="120000"/>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Business Decision Makers</a:t>
            </a:r>
          </a:p>
        </p:txBody>
      </p:sp>
      <p:sp>
        <p:nvSpPr>
          <p:cNvPr id="55" name="TextBox 54">
            <a:extLst>
              <a:ext uri="{FF2B5EF4-FFF2-40B4-BE49-F238E27FC236}">
                <a16:creationId xmlns:a16="http://schemas.microsoft.com/office/drawing/2014/main" id="{16A274E4-156D-46AD-BF12-653BD2AF9E2D}"/>
              </a:ext>
            </a:extLst>
          </p:cNvPr>
          <p:cNvSpPr txBox="1"/>
          <p:nvPr/>
        </p:nvSpPr>
        <p:spPr>
          <a:xfrm>
            <a:off x="9499880" y="2567893"/>
            <a:ext cx="27032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HPC Application Architect (ISVs &amp; in-house</a:t>
            </a: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36950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19A496B5-142D-46F0-BA67-11959619D4CC}"/>
              </a:ext>
              <a:ext uri="{C183D7F6-B498-43B3-948B-1728B52AA6E4}">
                <adec:decorative xmlns:adec="http://schemas.microsoft.com/office/drawing/2017/decorative" val="1"/>
              </a:ext>
            </a:extLst>
          </p:cNvPr>
          <p:cNvSpPr/>
          <p:nvPr/>
        </p:nvSpPr>
        <p:spPr bwMode="auto">
          <a:xfrm>
            <a:off x="7523922" y="1363172"/>
            <a:ext cx="1928151" cy="1203859"/>
          </a:xfrm>
          <a:prstGeom prst="ellipse">
            <a:avLst/>
          </a:prstGeom>
          <a:solidFill>
            <a:srgbClr val="66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 name="Straight Arrow Connector 2">
            <a:extLst>
              <a:ext uri="{FF2B5EF4-FFF2-40B4-BE49-F238E27FC236}">
                <a16:creationId xmlns:a16="http://schemas.microsoft.com/office/drawing/2014/main" id="{C08681D3-15B6-4B90-A53C-1D6403DD70AF}"/>
              </a:ext>
              <a:ext uri="{C183D7F6-B498-43B3-948B-1728B52AA6E4}">
                <adec:decorative xmlns:adec="http://schemas.microsoft.com/office/drawing/2017/decorative" val="1"/>
              </a:ext>
            </a:extLst>
          </p:cNvPr>
          <p:cNvCxnSpPr>
            <a:cxnSpLocks/>
          </p:cNvCxnSpPr>
          <p:nvPr/>
        </p:nvCxnSpPr>
        <p:spPr>
          <a:xfrm>
            <a:off x="6096000" y="933605"/>
            <a:ext cx="0" cy="5384169"/>
          </a:xfrm>
          <a:prstGeom prst="straightConnector1">
            <a:avLst/>
          </a:prstGeom>
          <a:ln w="57150">
            <a:gradFill>
              <a:gsLst>
                <a:gs pos="0">
                  <a:srgbClr val="66FFFF"/>
                </a:gs>
                <a:gs pos="52000">
                  <a:srgbClr val="66FFFF"/>
                </a:gs>
                <a:gs pos="89000">
                  <a:schemeClr val="accent4">
                    <a:lumMod val="40000"/>
                    <a:lumOff val="60000"/>
                  </a:schemeClr>
                </a:gs>
              </a:gsLst>
              <a:lin ang="5400000" scaled="1"/>
            </a:gra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B690A47A-290B-471A-AF4C-14B84C6F269F}"/>
              </a:ext>
              <a:ext uri="{C183D7F6-B498-43B3-948B-1728B52AA6E4}">
                <adec:decorative xmlns:adec="http://schemas.microsoft.com/office/drawing/2017/decorative" val="1"/>
              </a:ext>
            </a:extLst>
          </p:cNvPr>
          <p:cNvCxnSpPr>
            <a:cxnSpLocks/>
          </p:cNvCxnSpPr>
          <p:nvPr/>
        </p:nvCxnSpPr>
        <p:spPr>
          <a:xfrm>
            <a:off x="1719334" y="3548270"/>
            <a:ext cx="8567666" cy="0"/>
          </a:xfrm>
          <a:prstGeom prst="straightConnector1">
            <a:avLst/>
          </a:prstGeom>
          <a:ln w="57150">
            <a:gradFill flip="none" rotWithShape="1">
              <a:gsLst>
                <a:gs pos="44000">
                  <a:srgbClr val="66FFFF"/>
                </a:gs>
                <a:gs pos="0">
                  <a:schemeClr val="accent4">
                    <a:lumMod val="40000"/>
                    <a:lumOff val="60000"/>
                  </a:schemeClr>
                </a:gs>
                <a:gs pos="100000">
                  <a:srgbClr val="66FFFF"/>
                </a:gs>
              </a:gsLst>
              <a:lin ang="0" scaled="1"/>
              <a:tileRect/>
            </a:gra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7BC1F709-9569-42E4-B2AF-C9D4FFFB6E98}"/>
              </a:ext>
            </a:extLst>
          </p:cNvPr>
          <p:cNvSpPr txBox="1"/>
          <p:nvPr/>
        </p:nvSpPr>
        <p:spPr>
          <a:xfrm>
            <a:off x="2176534" y="1213053"/>
            <a:ext cx="106740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Pure HPC</a:t>
            </a:r>
          </a:p>
        </p:txBody>
      </p:sp>
      <p:sp>
        <p:nvSpPr>
          <p:cNvPr id="12" name="TextBox 11">
            <a:extLst>
              <a:ext uri="{FF2B5EF4-FFF2-40B4-BE49-F238E27FC236}">
                <a16:creationId xmlns:a16="http://schemas.microsoft.com/office/drawing/2014/main" id="{78FD2D7B-E7E1-4A68-9DD4-9EA99EA56378}"/>
              </a:ext>
            </a:extLst>
          </p:cNvPr>
          <p:cNvSpPr txBox="1"/>
          <p:nvPr/>
        </p:nvSpPr>
        <p:spPr>
          <a:xfrm>
            <a:off x="5355328" y="6406544"/>
            <a:ext cx="192360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HPC Infra Novice</a:t>
            </a:r>
          </a:p>
        </p:txBody>
      </p:sp>
      <p:sp>
        <p:nvSpPr>
          <p:cNvPr id="13" name="TextBox 12">
            <a:extLst>
              <a:ext uri="{FF2B5EF4-FFF2-40B4-BE49-F238E27FC236}">
                <a16:creationId xmlns:a16="http://schemas.microsoft.com/office/drawing/2014/main" id="{9533B30C-B5F8-4413-BBDD-55EA89666944}"/>
              </a:ext>
            </a:extLst>
          </p:cNvPr>
          <p:cNvSpPr txBox="1"/>
          <p:nvPr/>
        </p:nvSpPr>
        <p:spPr>
          <a:xfrm>
            <a:off x="453920" y="3378220"/>
            <a:ext cx="108683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AI Novice</a:t>
            </a:r>
          </a:p>
        </p:txBody>
      </p:sp>
      <p:sp>
        <p:nvSpPr>
          <p:cNvPr id="14" name="TextBox 13">
            <a:extLst>
              <a:ext uri="{FF2B5EF4-FFF2-40B4-BE49-F238E27FC236}">
                <a16:creationId xmlns:a16="http://schemas.microsoft.com/office/drawing/2014/main" id="{E54DFFCD-2DF7-42D9-812F-3F1ADBA2AE0E}"/>
              </a:ext>
            </a:extLst>
          </p:cNvPr>
          <p:cNvSpPr txBox="1"/>
          <p:nvPr/>
        </p:nvSpPr>
        <p:spPr>
          <a:xfrm>
            <a:off x="7042146" y="2931020"/>
            <a:ext cx="114935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AI success</a:t>
            </a:r>
          </a:p>
        </p:txBody>
      </p:sp>
      <p:sp>
        <p:nvSpPr>
          <p:cNvPr id="15" name="TextBox 14">
            <a:extLst>
              <a:ext uri="{FF2B5EF4-FFF2-40B4-BE49-F238E27FC236}">
                <a16:creationId xmlns:a16="http://schemas.microsoft.com/office/drawing/2014/main" id="{77098A6C-0D3C-4C62-B9C2-895AC714F6B5}"/>
              </a:ext>
            </a:extLst>
          </p:cNvPr>
          <p:cNvSpPr txBox="1"/>
          <p:nvPr/>
        </p:nvSpPr>
        <p:spPr>
          <a:xfrm>
            <a:off x="10465578" y="3380140"/>
            <a:ext cx="112947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AI Experts</a:t>
            </a:r>
          </a:p>
        </p:txBody>
      </p:sp>
      <p:sp>
        <p:nvSpPr>
          <p:cNvPr id="17" name="Title 16">
            <a:extLst>
              <a:ext uri="{FF2B5EF4-FFF2-40B4-BE49-F238E27FC236}">
                <a16:creationId xmlns:a16="http://schemas.microsoft.com/office/drawing/2014/main" id="{086543B7-1C12-4F1A-8AC5-FF1D01D2B756}"/>
              </a:ext>
            </a:extLst>
          </p:cNvPr>
          <p:cNvSpPr txBox="1">
            <a:spLocks noGrp="1"/>
          </p:cNvSpPr>
          <p:nvPr>
            <p:ph type="title" idx="4294967295"/>
          </p:nvPr>
        </p:nvSpPr>
        <p:spPr>
          <a:xfrm>
            <a:off x="218623" y="242748"/>
            <a:ext cx="3001421"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742">
              <a:lnSpc>
                <a:spcPct val="100000"/>
              </a:lnSpc>
              <a:spcBef>
                <a:spcPct val="0"/>
              </a:spcBef>
              <a:buNone/>
              <a:defRPr sz="2400" b="0" cap="none" spc="-50" baseline="0">
                <a:ln w="3175">
                  <a:noFill/>
                </a:ln>
                <a:solidFill>
                  <a:schemeClr val="accent2"/>
                </a:soli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chemeClr val="accent2"/>
                </a:solidFill>
                <a:effectLst/>
                <a:uLnTx/>
                <a:uFillTx/>
                <a:latin typeface="+mj-lt"/>
                <a:ea typeface="+mn-ea"/>
                <a:cs typeface="Segoe UI" pitchFamily="34" charset="0"/>
              </a:rPr>
              <a:t>AI vs HPC Expertise</a:t>
            </a:r>
          </a:p>
        </p:txBody>
      </p:sp>
      <p:sp>
        <p:nvSpPr>
          <p:cNvPr id="18" name="TextBox 17">
            <a:extLst>
              <a:ext uri="{FF2B5EF4-FFF2-40B4-BE49-F238E27FC236}">
                <a16:creationId xmlns:a16="http://schemas.microsoft.com/office/drawing/2014/main" id="{9EB8D61F-BF48-4595-A336-E39C6935EB2E}"/>
              </a:ext>
            </a:extLst>
          </p:cNvPr>
          <p:cNvSpPr txBox="1"/>
          <p:nvPr/>
        </p:nvSpPr>
        <p:spPr>
          <a:xfrm>
            <a:off x="5236508" y="612080"/>
            <a:ext cx="185724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HPC Infra Expert</a:t>
            </a:r>
          </a:p>
        </p:txBody>
      </p:sp>
      <p:sp>
        <p:nvSpPr>
          <p:cNvPr id="19" name="Oval 18">
            <a:extLst>
              <a:ext uri="{FF2B5EF4-FFF2-40B4-BE49-F238E27FC236}">
                <a16:creationId xmlns:a16="http://schemas.microsoft.com/office/drawing/2014/main" id="{04CAEE03-4179-442B-B46E-1B8B77A84FC5}"/>
              </a:ext>
              <a:ext uri="{C183D7F6-B498-43B3-948B-1728B52AA6E4}">
                <adec:decorative xmlns:adec="http://schemas.microsoft.com/office/drawing/2017/decorative" val="1"/>
              </a:ext>
            </a:extLst>
          </p:cNvPr>
          <p:cNvSpPr/>
          <p:nvPr/>
        </p:nvSpPr>
        <p:spPr bwMode="auto">
          <a:xfrm>
            <a:off x="5298678" y="3025214"/>
            <a:ext cx="1599076" cy="10137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2341FD36-1B15-461E-9455-1BFB334E3CA7}"/>
              </a:ext>
            </a:extLst>
          </p:cNvPr>
          <p:cNvSpPr txBox="1"/>
          <p:nvPr/>
        </p:nvSpPr>
        <p:spPr>
          <a:xfrm>
            <a:off x="5438190" y="3314476"/>
            <a:ext cx="1315619" cy="4001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Prototype</a:t>
            </a:r>
          </a:p>
        </p:txBody>
      </p:sp>
      <p:sp>
        <p:nvSpPr>
          <p:cNvPr id="23" name="TextBox 22">
            <a:extLst>
              <a:ext uri="{FF2B5EF4-FFF2-40B4-BE49-F238E27FC236}">
                <a16:creationId xmlns:a16="http://schemas.microsoft.com/office/drawing/2014/main" id="{C379F360-F106-45CE-A533-D7D64D295A35}"/>
              </a:ext>
            </a:extLst>
          </p:cNvPr>
          <p:cNvSpPr txBox="1"/>
          <p:nvPr/>
        </p:nvSpPr>
        <p:spPr>
          <a:xfrm>
            <a:off x="7673082" y="1477014"/>
            <a:ext cx="1629832" cy="92333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Enterprise grade production</a:t>
            </a:r>
          </a:p>
        </p:txBody>
      </p:sp>
      <p:cxnSp>
        <p:nvCxnSpPr>
          <p:cNvPr id="25" name="Straight Arrow Connector 24">
            <a:extLst>
              <a:ext uri="{FF2B5EF4-FFF2-40B4-BE49-F238E27FC236}">
                <a16:creationId xmlns:a16="http://schemas.microsoft.com/office/drawing/2014/main" id="{D1D5DC9C-F4FA-4E88-9569-0E65CB9073DE}"/>
              </a:ext>
              <a:ext uri="{C183D7F6-B498-43B3-948B-1728B52AA6E4}">
                <adec:decorative xmlns:adec="http://schemas.microsoft.com/office/drawing/2017/decorative" val="1"/>
              </a:ext>
            </a:extLst>
          </p:cNvPr>
          <p:cNvCxnSpPr>
            <a:cxnSpLocks/>
            <a:stCxn id="19" idx="7"/>
          </p:cNvCxnSpPr>
          <p:nvPr/>
        </p:nvCxnSpPr>
        <p:spPr>
          <a:xfrm flipV="1">
            <a:off x="6663575" y="2407529"/>
            <a:ext cx="1108825" cy="766151"/>
          </a:xfrm>
          <a:prstGeom prst="straightConnector1">
            <a:avLst/>
          </a:prstGeom>
          <a:ln w="38100">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B7C5B34C-F5C1-446D-9F44-A2CC6DB96938}"/>
              </a:ext>
            </a:extLst>
          </p:cNvPr>
          <p:cNvSpPr txBox="1"/>
          <p:nvPr/>
        </p:nvSpPr>
        <p:spPr>
          <a:xfrm>
            <a:off x="8948059" y="5868907"/>
            <a:ext cx="81573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Pure AI</a:t>
            </a:r>
          </a:p>
        </p:txBody>
      </p:sp>
    </p:spTree>
    <p:extLst>
      <p:ext uri="{BB962C8B-B14F-4D97-AF65-F5344CB8AC3E}">
        <p14:creationId xmlns:p14="http://schemas.microsoft.com/office/powerpoint/2010/main" val="2198855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477E-56B7-C1CD-D83E-0B2752E3B8EC}"/>
              </a:ext>
            </a:extLst>
          </p:cNvPr>
          <p:cNvSpPr>
            <a:spLocks noGrp="1"/>
          </p:cNvSpPr>
          <p:nvPr>
            <p:ph type="title"/>
          </p:nvPr>
        </p:nvSpPr>
        <p:spPr/>
        <p:txBody>
          <a:bodyPr/>
          <a:lstStyle/>
          <a:p>
            <a:r>
              <a:rPr lang="en-CA" dirty="0"/>
              <a:t>Suggested workshop format </a:t>
            </a:r>
          </a:p>
        </p:txBody>
      </p:sp>
      <p:sp>
        <p:nvSpPr>
          <p:cNvPr id="3" name="Content Placeholder 2">
            <a:extLst>
              <a:ext uri="{FF2B5EF4-FFF2-40B4-BE49-F238E27FC236}">
                <a16:creationId xmlns:a16="http://schemas.microsoft.com/office/drawing/2014/main" id="{FEC251C3-25D1-D876-C1DA-2D4629E7139D}"/>
              </a:ext>
            </a:extLst>
          </p:cNvPr>
          <p:cNvSpPr>
            <a:spLocks noGrp="1"/>
          </p:cNvSpPr>
          <p:nvPr>
            <p:ph type="body" sz="quarter" idx="10"/>
          </p:nvPr>
        </p:nvSpPr>
        <p:spPr>
          <a:xfrm>
            <a:off x="571500" y="1266825"/>
            <a:ext cx="11229975" cy="3914775"/>
          </a:xfrm>
        </p:spPr>
        <p:txBody>
          <a:bodyPr/>
          <a:lstStyle/>
          <a:p>
            <a:pPr marL="0" indent="0">
              <a:buNone/>
            </a:pPr>
            <a:r>
              <a:rPr lang="en-US" dirty="0"/>
              <a:t>Half-day workshop ~4 hours </a:t>
            </a:r>
          </a:p>
          <a:p>
            <a:pPr marL="342900" indent="-342900">
              <a:buFont typeface="Arial" panose="020B0604020202020204" pitchFamily="34" charset="0"/>
              <a:buChar char="•"/>
            </a:pPr>
            <a:r>
              <a:rPr lang="en-US" dirty="0"/>
              <a:t>Presentation &amp; discussion ~1 hour</a:t>
            </a:r>
          </a:p>
          <a:p>
            <a:pPr marL="342900" indent="-342900">
              <a:buFont typeface="Arial" panose="020B0604020202020204" pitchFamily="34" charset="0"/>
              <a:buChar char="•"/>
            </a:pPr>
            <a:r>
              <a:rPr lang="en-US" dirty="0"/>
              <a:t>Guided hands-on session ~3 hours</a:t>
            </a:r>
          </a:p>
          <a:p>
            <a:pPr marL="0" indent="0">
              <a:buNone/>
            </a:pPr>
            <a:endParaRPr lang="en-US" dirty="0"/>
          </a:p>
          <a:p>
            <a:pPr marL="0" indent="0">
              <a:buNone/>
            </a:pPr>
            <a:r>
              <a:rPr lang="en-US" dirty="0"/>
              <a:t>Note: The customer-centric deck has too many slides for a 1-hour session. Feel free to hide/unhide and/or skip slides based upon the participants’ interests, background, etc. </a:t>
            </a:r>
            <a:endParaRPr lang="en-CA" dirty="0"/>
          </a:p>
        </p:txBody>
      </p:sp>
    </p:spTree>
    <p:extLst>
      <p:ext uri="{BB962C8B-B14F-4D97-AF65-F5344CB8AC3E}">
        <p14:creationId xmlns:p14="http://schemas.microsoft.com/office/powerpoint/2010/main" val="3504555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5522FAB-F127-FD91-EFFC-1B60C936E397}"/>
              </a:ext>
            </a:extLst>
          </p:cNvPr>
          <p:cNvSpPr>
            <a:spLocks noGrp="1"/>
          </p:cNvSpPr>
          <p:nvPr>
            <p:ph type="subTitle" idx="1"/>
          </p:nvPr>
        </p:nvSpPr>
        <p:spPr/>
        <p:txBody>
          <a:bodyPr/>
          <a:lstStyle/>
          <a:p>
            <a:endParaRPr lang="en-CA"/>
          </a:p>
        </p:txBody>
      </p:sp>
      <p:sp>
        <p:nvSpPr>
          <p:cNvPr id="4" name="Title 3">
            <a:extLst>
              <a:ext uri="{FF2B5EF4-FFF2-40B4-BE49-F238E27FC236}">
                <a16:creationId xmlns:a16="http://schemas.microsoft.com/office/drawing/2014/main" id="{126BF8EE-B7A5-87A4-8C3E-9F42E6FC9BF8}"/>
              </a:ext>
            </a:extLst>
          </p:cNvPr>
          <p:cNvSpPr>
            <a:spLocks noGrp="1"/>
          </p:cNvSpPr>
          <p:nvPr>
            <p:ph type="title"/>
          </p:nvPr>
        </p:nvSpPr>
        <p:spPr/>
        <p:txBody>
          <a:bodyPr/>
          <a:lstStyle/>
          <a:p>
            <a:r>
              <a:rPr lang="en-CA" dirty="0"/>
              <a:t>Additional slides </a:t>
            </a:r>
          </a:p>
        </p:txBody>
      </p:sp>
    </p:spTree>
    <p:extLst>
      <p:ext uri="{BB962C8B-B14F-4D97-AF65-F5344CB8AC3E}">
        <p14:creationId xmlns:p14="http://schemas.microsoft.com/office/powerpoint/2010/main" val="3718998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479E15-818D-4DB8-81B3-709C3FA8F4F3}"/>
              </a:ext>
            </a:extLst>
          </p:cNvPr>
          <p:cNvSpPr txBox="1">
            <a:spLocks noGrp="1"/>
          </p:cNvSpPr>
          <p:nvPr>
            <p:ph type="title" idx="4294967295"/>
          </p:nvPr>
        </p:nvSpPr>
        <p:spPr>
          <a:xfrm>
            <a:off x="582042" y="2137358"/>
            <a:ext cx="8785242" cy="16619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gradFill>
                  <a:gsLst>
                    <a:gs pos="1250">
                      <a:prstClr val="white"/>
                    </a:gs>
                    <a:gs pos="100000">
                      <a:prstClr val="white"/>
                    </a:gs>
                  </a:gsLst>
                  <a:lin ang="5400000" scaled="0"/>
                </a:gradFill>
                <a:effectLst/>
                <a:uLnTx/>
                <a:uFillTx/>
                <a:latin typeface="Segoe UI Semibold"/>
                <a:ea typeface="+mn-ea"/>
                <a:cs typeface="Segoe UI"/>
              </a:rPr>
              <a:t>Messaging Elements</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prstClr val="white"/>
                    </a:gs>
                    <a:gs pos="100000">
                      <a:prstClr val="white"/>
                    </a:gs>
                  </a:gsLst>
                  <a:lin ang="5400000" scaled="0"/>
                </a:gradFill>
                <a:effectLst/>
                <a:uLnTx/>
                <a:uFillTx/>
                <a:latin typeface="Segoe UI Semibold"/>
                <a:ea typeface="+mn-ea"/>
                <a:cs typeface="Segoe UI"/>
              </a:rPr>
              <a:t>An AI-First Infrastructure &amp; Toolchain</a:t>
            </a:r>
          </a:p>
        </p:txBody>
      </p:sp>
      <p:sp>
        <p:nvSpPr>
          <p:cNvPr id="6" name="Text Placeholder 2">
            <a:extLst>
              <a:ext uri="{FF2B5EF4-FFF2-40B4-BE49-F238E27FC236}">
                <a16:creationId xmlns:a16="http://schemas.microsoft.com/office/drawing/2014/main" id="{509A3BD7-FEE8-43AE-9786-7F446612A425}"/>
              </a:ext>
            </a:extLst>
          </p:cNvPr>
          <p:cNvSpPr txBox="1">
            <a:spLocks/>
          </p:cNvSpPr>
          <p:nvPr/>
        </p:nvSpPr>
        <p:spPr>
          <a:xfrm>
            <a:off x="582042" y="4435548"/>
            <a:ext cx="8604687" cy="2033051"/>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INTERNAL REFERENCE DOCUMENT </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1"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The messaging elements from this document have been woven into the white paper and decks that have been produced for customer-facing interactions. </a:t>
            </a:r>
          </a:p>
        </p:txBody>
      </p:sp>
      <p:pic>
        <p:nvPicPr>
          <p:cNvPr id="4" name="MS logo white - EMF">
            <a:extLst>
              <a:ext uri="{FF2B5EF4-FFF2-40B4-BE49-F238E27FC236}">
                <a16:creationId xmlns:a16="http://schemas.microsoft.com/office/drawing/2014/main" id="{4E8C14D5-0F58-42D8-94E8-CD0BD32827B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392640" y="389401"/>
            <a:ext cx="1423303" cy="304828"/>
          </a:xfrm>
          <a:prstGeom prst="rect">
            <a:avLst/>
          </a:prstGeom>
        </p:spPr>
      </p:pic>
      <p:pic>
        <p:nvPicPr>
          <p:cNvPr id="7" name="Picture 4" descr="Nvidia Logo, history, meaning, symbol, PNG">
            <a:extLst>
              <a:ext uri="{FF2B5EF4-FFF2-40B4-BE49-F238E27FC236}">
                <a16:creationId xmlns:a16="http://schemas.microsoft.com/office/drawing/2014/main" id="{28C93BF4-9416-4DDF-83BB-75AADF923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40" y="839748"/>
            <a:ext cx="1083959" cy="60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299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479E15-818D-4DB8-81B3-709C3FA8F4F3}"/>
              </a:ext>
            </a:extLst>
          </p:cNvPr>
          <p:cNvSpPr txBox="1">
            <a:spLocks noGrp="1"/>
          </p:cNvSpPr>
          <p:nvPr>
            <p:ph type="title" idx="4294967295"/>
          </p:nvPr>
        </p:nvSpPr>
        <p:spPr>
          <a:xfrm>
            <a:off x="582042" y="440762"/>
            <a:ext cx="8785242" cy="16619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prstClr val="white"/>
                    </a:gs>
                    <a:gs pos="100000">
                      <a:prstClr val="white"/>
                    </a:gs>
                  </a:gsLst>
                  <a:lin ang="5400000" scaled="0"/>
                </a:gradFill>
                <a:effectLst/>
                <a:uLnTx/>
                <a:uFillTx/>
                <a:latin typeface="Segoe UI Semibold"/>
                <a:ea typeface="+mn-ea"/>
                <a:cs typeface="Segoe UI"/>
              </a:rPr>
              <a:t>Agenda</a:t>
            </a:r>
            <a:endParaRPr kumimoji="0" lang="en-US" sz="4800" b="1" i="0" u="none" strike="noStrike" kern="1200" cap="none" spc="-50" normalizeH="0" baseline="0" noProof="0" dirty="0">
              <a:ln w="3175">
                <a:noFill/>
              </a:ln>
              <a:gradFill>
                <a:gsLst>
                  <a:gs pos="1250">
                    <a:prstClr val="white"/>
                  </a:gs>
                  <a:gs pos="100000">
                    <a:prstClr val="white"/>
                  </a:gs>
                </a:gsLst>
                <a:lin ang="5400000" scaled="0"/>
              </a:gradFill>
              <a:effectLst/>
              <a:uLnTx/>
              <a:uFillTx/>
              <a:latin typeface="Segoe UI Semibold"/>
              <a:ea typeface="+mn-ea"/>
              <a:cs typeface="Segoe UI"/>
            </a:endParaRPr>
          </a:p>
        </p:txBody>
      </p:sp>
      <p:sp>
        <p:nvSpPr>
          <p:cNvPr id="8" name="Title 1">
            <a:extLst>
              <a:ext uri="{FF2B5EF4-FFF2-40B4-BE49-F238E27FC236}">
                <a16:creationId xmlns:a16="http://schemas.microsoft.com/office/drawing/2014/main" id="{4B3E7E4D-A525-4559-B38E-9728E200DA55}"/>
              </a:ext>
            </a:extLst>
          </p:cNvPr>
          <p:cNvSpPr txBox="1">
            <a:spLocks/>
          </p:cNvSpPr>
          <p:nvPr/>
        </p:nvSpPr>
        <p:spPr>
          <a:xfrm>
            <a:off x="872643" y="4096234"/>
            <a:ext cx="11018520" cy="98488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66FFFF"/>
                </a:solidFill>
                <a:effectLst/>
                <a:uLnTx/>
                <a:uFillTx/>
                <a:latin typeface="Segoe UI"/>
                <a:ea typeface="+mn-ea"/>
                <a:cs typeface="Segoe UI" pitchFamily="34" charset="0"/>
              </a:rPr>
              <a:t>Production AI applications are challenging to build &amp; operationalize </a:t>
            </a:r>
          </a:p>
        </p:txBody>
      </p:sp>
      <p:sp>
        <p:nvSpPr>
          <p:cNvPr id="11" name="Title 1">
            <a:extLst>
              <a:ext uri="{FF2B5EF4-FFF2-40B4-BE49-F238E27FC236}">
                <a16:creationId xmlns:a16="http://schemas.microsoft.com/office/drawing/2014/main" id="{548745D8-6B9C-4B21-A2F1-71A019940F21}"/>
              </a:ext>
            </a:extLst>
          </p:cNvPr>
          <p:cNvSpPr txBox="1">
            <a:spLocks/>
          </p:cNvSpPr>
          <p:nvPr/>
        </p:nvSpPr>
        <p:spPr>
          <a:xfrm>
            <a:off x="859786" y="464087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66FFFF"/>
                </a:solidFill>
                <a:effectLst/>
                <a:uLnTx/>
                <a:uFillTx/>
                <a:latin typeface="Segoe UI"/>
                <a:ea typeface="+mn-ea"/>
                <a:cs typeface="Segoe UI" pitchFamily="34" charset="0"/>
              </a:rPr>
              <a:t>AI applications have widely varying training requirements</a:t>
            </a:r>
          </a:p>
        </p:txBody>
      </p:sp>
      <p:sp>
        <p:nvSpPr>
          <p:cNvPr id="12" name="Title 1">
            <a:extLst>
              <a:ext uri="{FF2B5EF4-FFF2-40B4-BE49-F238E27FC236}">
                <a16:creationId xmlns:a16="http://schemas.microsoft.com/office/drawing/2014/main" id="{98315EC5-FCA8-4AA3-80DF-20BA776A23EC}"/>
              </a:ext>
            </a:extLst>
          </p:cNvPr>
          <p:cNvSpPr txBox="1">
            <a:spLocks/>
          </p:cNvSpPr>
          <p:nvPr/>
        </p:nvSpPr>
        <p:spPr>
          <a:xfrm>
            <a:off x="859786" y="5252058"/>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66FFFF"/>
                </a:solidFill>
                <a:effectLst/>
                <a:uLnTx/>
                <a:uFillTx/>
                <a:latin typeface="Segoe UI"/>
                <a:ea typeface="+mn-ea"/>
                <a:cs typeface="Segoe UI" pitchFamily="34" charset="0"/>
              </a:rPr>
              <a:t>AI applications have widely varying inferencing requirements</a:t>
            </a:r>
          </a:p>
        </p:txBody>
      </p:sp>
      <p:sp>
        <p:nvSpPr>
          <p:cNvPr id="13" name="Title 1">
            <a:extLst>
              <a:ext uri="{FF2B5EF4-FFF2-40B4-BE49-F238E27FC236}">
                <a16:creationId xmlns:a16="http://schemas.microsoft.com/office/drawing/2014/main" id="{5A5EB997-7F8B-4114-AE08-1E6217575362}"/>
              </a:ext>
            </a:extLst>
          </p:cNvPr>
          <p:cNvSpPr txBox="1">
            <a:spLocks/>
          </p:cNvSpPr>
          <p:nvPr/>
        </p:nvSpPr>
        <p:spPr>
          <a:xfrm>
            <a:off x="872643" y="5863240"/>
            <a:ext cx="11018520" cy="553998"/>
          </a:xfrm>
          <a:prstGeom prst="rect">
            <a:avLst/>
          </a:prstGeom>
        </p:spPr>
        <p:txBody>
          <a:bodyPr>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66FFFF"/>
                </a:solidFill>
                <a:effectLst/>
                <a:uLnTx/>
                <a:uFillTx/>
                <a:latin typeface="Segoe UI"/>
                <a:ea typeface="+mn-ea"/>
                <a:cs typeface="Segoe UI" pitchFamily="34" charset="0"/>
              </a:rPr>
              <a:t>AI applications are challenging to build &amp; operationalize</a:t>
            </a:r>
          </a:p>
        </p:txBody>
      </p:sp>
    </p:spTree>
    <p:extLst>
      <p:ext uri="{BB962C8B-B14F-4D97-AF65-F5344CB8AC3E}">
        <p14:creationId xmlns:p14="http://schemas.microsoft.com/office/powerpoint/2010/main" val="5903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CA99D8E7-91AA-4BF3-AD25-7A1467CA0C39}"/>
              </a:ext>
            </a:extLst>
          </p:cNvPr>
          <p:cNvSpPr>
            <a:spLocks noGrp="1"/>
          </p:cNvSpPr>
          <p:nvPr>
            <p:ph type="title"/>
          </p:nvPr>
        </p:nvSpPr>
        <p:spPr>
          <a:xfrm>
            <a:off x="0" y="338375"/>
            <a:ext cx="12192000" cy="430887"/>
          </a:xfrm>
        </p:spPr>
        <p:txBody>
          <a:bodyPr/>
          <a:lstStyle/>
          <a:p>
            <a:pPr algn="ctr"/>
            <a:r>
              <a:rPr lang="en-US" sz="2800"/>
              <a:t>Production AI applications are challenging to build &amp; operationalize </a:t>
            </a:r>
            <a:endParaRPr lang="en-CA" sz="2800"/>
          </a:p>
        </p:txBody>
      </p:sp>
      <p:sp>
        <p:nvSpPr>
          <p:cNvPr id="3" name="Content Placeholder 2">
            <a:extLst>
              <a:ext uri="{FF2B5EF4-FFF2-40B4-BE49-F238E27FC236}">
                <a16:creationId xmlns:a16="http://schemas.microsoft.com/office/drawing/2014/main" id="{FA7C2885-6BAF-4566-A6D3-8C0F0CD7F55B}"/>
              </a:ext>
            </a:extLst>
          </p:cNvPr>
          <p:cNvSpPr>
            <a:spLocks noGrp="1"/>
          </p:cNvSpPr>
          <p:nvPr>
            <p:ph type="body" sz="quarter" idx="10"/>
          </p:nvPr>
        </p:nvSpPr>
        <p:spPr>
          <a:xfrm>
            <a:off x="588263" y="5339007"/>
            <a:ext cx="11018520" cy="3919401"/>
          </a:xfrm>
        </p:spPr>
        <p:txBody>
          <a:bodyPr>
            <a:noAutofit/>
          </a:bodyPr>
          <a:lstStyle/>
          <a:p>
            <a:pPr>
              <a:spcBef>
                <a:spcPts val="0"/>
              </a:spcBef>
              <a:spcAft>
                <a:spcPts val="1200"/>
              </a:spcAft>
            </a:pPr>
            <a:r>
              <a:rPr lang="en-CA" sz="1600">
                <a:solidFill>
                  <a:srgbClr val="66FFFF"/>
                </a:solidFill>
                <a:latin typeface="+mj-lt"/>
              </a:rPr>
              <a:t>AI-first infrastructures and toolchains ease and accelerate collaboration between application (AI roles/personas) and IT infrastructure (HPC roles/personas) specialists for the organization’s overall benefit </a:t>
            </a:r>
          </a:p>
          <a:p>
            <a:pPr marL="685800" lvl="1" indent="-457200">
              <a:buFont typeface="Arial" panose="020B0604020202020204" pitchFamily="34" charset="0"/>
              <a:buChar char="•"/>
            </a:pPr>
            <a:r>
              <a:rPr lang="en-CA" sz="1400"/>
              <a:t>HPC specialists with an expertise in CUDA can leverage their existing knowledge and skills to develop GPU-accelerated libraries in support of AI applications and </a:t>
            </a:r>
            <a:r>
              <a:rPr lang="en-CA" sz="1400" err="1"/>
              <a:t>MLOps</a:t>
            </a:r>
            <a:r>
              <a:rPr lang="en-CA" sz="1400"/>
              <a:t>  </a:t>
            </a:r>
          </a:p>
        </p:txBody>
      </p:sp>
      <p:sp>
        <p:nvSpPr>
          <p:cNvPr id="5" name="TextBox 4">
            <a:extLst>
              <a:ext uri="{FF2B5EF4-FFF2-40B4-BE49-F238E27FC236}">
                <a16:creationId xmlns:a16="http://schemas.microsoft.com/office/drawing/2014/main" id="{B1B1CE2E-050A-40CD-8110-14B3DD98169E}"/>
              </a:ext>
            </a:extLst>
          </p:cNvPr>
          <p:cNvSpPr txBox="1"/>
          <p:nvPr/>
        </p:nvSpPr>
        <p:spPr>
          <a:xfrm>
            <a:off x="588263" y="1081325"/>
            <a:ext cx="9673178" cy="215443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66FFFF"/>
                </a:solidFill>
                <a:effectLst/>
                <a:uLnTx/>
                <a:uFillTx/>
                <a:latin typeface="Segoe UI Semibold"/>
                <a:ea typeface="+mn-ea"/>
                <a:cs typeface="+mn-cs"/>
              </a:rPr>
              <a:t>Purpose-built IT infrastructure that places AI considerations first is a requirement </a:t>
            </a:r>
          </a:p>
          <a:p>
            <a:pPr marL="685800" marR="0" lvl="1"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Microsoft has been delivering purpose-built IT infrastructure involving GPUs on Azure since 2016 – and their strategic partnership with NVIDIA ensures that this will remain a future-proofed commitment </a:t>
            </a:r>
          </a:p>
          <a:p>
            <a:pPr marL="685800" marR="0" lvl="1"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From Big Data to sophisticated models, AI considerations are data and compute-bound – applies not only to model training but even real-time inferencing </a:t>
            </a:r>
          </a:p>
          <a:p>
            <a:pPr marL="685800" marR="0" lvl="1"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Purpose-built AI infrastructures on Azure reduce the burden on (HPC) IT staff – from CUDA (GPU) drivers and toolchain to low-latency, high-bandwidth interconnect fabrics, isolated to clusters VMs are ready to use for AI workloads </a:t>
            </a:r>
          </a:p>
        </p:txBody>
      </p:sp>
      <p:sp>
        <p:nvSpPr>
          <p:cNvPr id="7" name="TextBox 6">
            <a:extLst>
              <a:ext uri="{FF2B5EF4-FFF2-40B4-BE49-F238E27FC236}">
                <a16:creationId xmlns:a16="http://schemas.microsoft.com/office/drawing/2014/main" id="{B67A1594-4C3E-4144-8AA8-084ED319FB21}"/>
              </a:ext>
            </a:extLst>
          </p:cNvPr>
          <p:cNvSpPr txBox="1"/>
          <p:nvPr/>
        </p:nvSpPr>
        <p:spPr>
          <a:xfrm>
            <a:off x="588263" y="3429000"/>
            <a:ext cx="9673178" cy="16466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66FFFF"/>
                </a:solidFill>
                <a:effectLst/>
                <a:uLnTx/>
                <a:uFillTx/>
                <a:latin typeface="Segoe UI Semibold"/>
                <a:ea typeface="+mn-ea"/>
                <a:cs typeface="+mn-cs"/>
              </a:rPr>
              <a:t>An AI-centric toolchain is a requirement </a:t>
            </a:r>
          </a:p>
          <a:p>
            <a:pPr marL="685800" marR="0" lvl="1"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From prototyping to production, building and operationalizing AI applications requires a comprehensive and powerful toolchain that enables developers of any skill level </a:t>
            </a:r>
          </a:p>
          <a:p>
            <a:pPr marL="685800" marR="0" lvl="1"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CA" sz="1400" b="0" i="0" u="none" strike="noStrike" kern="1200" cap="none" spc="0" normalizeH="0" baseline="0" noProof="0">
                <a:ln>
                  <a:noFill/>
                </a:ln>
                <a:solidFill>
                  <a:prstClr val="white"/>
                </a:solidFill>
                <a:effectLst/>
                <a:uLnTx/>
                <a:uFillTx/>
                <a:latin typeface="Segoe UI"/>
                <a:ea typeface="+mn-ea"/>
                <a:cs typeface="+mn-cs"/>
              </a:rPr>
              <a:t>Azure Machine Learning on purpose-built AI infrastructures on Azure ensures developers are not distracted by IT – the integrated offering allows developers to take advantage of NVIDIA GPUs for building and operationalizing their applications and/or pipelines</a:t>
            </a:r>
          </a:p>
        </p:txBody>
      </p:sp>
    </p:spTree>
    <p:extLst>
      <p:ext uri="{BB962C8B-B14F-4D97-AF65-F5344CB8AC3E}">
        <p14:creationId xmlns:p14="http://schemas.microsoft.com/office/powerpoint/2010/main" val="144395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D8E7-91AA-4BF3-AD25-7A1467CA0C39}"/>
              </a:ext>
            </a:extLst>
          </p:cNvPr>
          <p:cNvSpPr>
            <a:spLocks noGrp="1"/>
          </p:cNvSpPr>
          <p:nvPr>
            <p:ph type="title"/>
          </p:nvPr>
        </p:nvSpPr>
        <p:spPr>
          <a:xfrm>
            <a:off x="0" y="457200"/>
            <a:ext cx="12192000" cy="430887"/>
          </a:xfrm>
        </p:spPr>
        <p:txBody>
          <a:bodyPr/>
          <a:lstStyle/>
          <a:p>
            <a:pPr algn="ctr"/>
            <a:r>
              <a:rPr lang="en-US" sz="2800"/>
              <a:t>AI applications have widely varying training requirements</a:t>
            </a:r>
            <a:endParaRPr lang="en-CA" sz="2800"/>
          </a:p>
        </p:txBody>
      </p:sp>
      <p:sp>
        <p:nvSpPr>
          <p:cNvPr id="3" name="Content Placeholder 2">
            <a:extLst>
              <a:ext uri="{FF2B5EF4-FFF2-40B4-BE49-F238E27FC236}">
                <a16:creationId xmlns:a16="http://schemas.microsoft.com/office/drawing/2014/main" id="{FA7C2885-6BAF-4566-A6D3-8C0F0CD7F55B}"/>
              </a:ext>
            </a:extLst>
          </p:cNvPr>
          <p:cNvSpPr>
            <a:spLocks noGrp="1"/>
          </p:cNvSpPr>
          <p:nvPr>
            <p:ph type="body" sz="quarter" idx="10"/>
          </p:nvPr>
        </p:nvSpPr>
        <p:spPr>
          <a:xfrm>
            <a:off x="697991" y="1385602"/>
            <a:ext cx="8872729" cy="2308324"/>
          </a:xfrm>
        </p:spPr>
        <p:txBody>
          <a:bodyPr>
            <a:noAutofit/>
          </a:bodyPr>
          <a:lstStyle/>
          <a:p>
            <a:pPr>
              <a:spcBef>
                <a:spcPts val="0"/>
              </a:spcBef>
              <a:spcAft>
                <a:spcPts val="2400"/>
              </a:spcAft>
            </a:pPr>
            <a:r>
              <a:rPr lang="en-US" sz="2000">
                <a:solidFill>
                  <a:srgbClr val="66FFFF"/>
                </a:solidFill>
                <a:latin typeface="+mj-lt"/>
              </a:rPr>
              <a:t>Azure provides a ‘spectrum’ of GPU-based VMs that have been purpose-built for </a:t>
            </a:r>
            <a:r>
              <a:rPr lang="en-US" sz="2000" i="1">
                <a:solidFill>
                  <a:srgbClr val="66FFFF"/>
                </a:solidFill>
                <a:latin typeface="+mj-lt"/>
              </a:rPr>
              <a:t>all</a:t>
            </a:r>
            <a:r>
              <a:rPr lang="en-US" sz="2000">
                <a:solidFill>
                  <a:srgbClr val="66FFFF"/>
                </a:solidFill>
                <a:latin typeface="+mj-lt"/>
              </a:rPr>
              <a:t> classes of training requirements </a:t>
            </a:r>
          </a:p>
          <a:p>
            <a:pPr marL="685800" lvl="1" indent="-457200">
              <a:spcBef>
                <a:spcPts val="0"/>
              </a:spcBef>
              <a:spcAft>
                <a:spcPts val="2400"/>
              </a:spcAft>
              <a:buFont typeface="Arial" panose="020B0604020202020204" pitchFamily="34" charset="0"/>
              <a:buChar char="•"/>
            </a:pPr>
            <a:r>
              <a:rPr lang="en-US" sz="1800"/>
              <a:t>The ND Series offering features </a:t>
            </a:r>
            <a:r>
              <a:rPr lang="en-US" sz="1800" err="1"/>
              <a:t>Infiniband</a:t>
            </a:r>
            <a:r>
              <a:rPr lang="en-US" sz="1800"/>
              <a:t>-interconnected VMs built around NVIDIA Ampere A100 GPUs in scale-up-and-out AI supercomputer configurations that can handle current and future-generation Transformer based models for Natural Language Processing (NLP) </a:t>
            </a:r>
          </a:p>
          <a:p>
            <a:pPr marL="685800" lvl="1" indent="-457200">
              <a:spcBef>
                <a:spcPts val="0"/>
              </a:spcBef>
              <a:spcAft>
                <a:spcPts val="1200"/>
              </a:spcAft>
              <a:buFont typeface="Arial" panose="020B0604020202020204" pitchFamily="34" charset="0"/>
              <a:buChar char="•"/>
            </a:pPr>
            <a:r>
              <a:rPr lang="en-US" sz="1800"/>
              <a:t>NC and ND Series VM offerings feature Kepler, Pascal, and Volta architecture GPUs from NVIDIA for scale-up and scale-up-and-out implementations for basic to mid-range training requirements </a:t>
            </a:r>
          </a:p>
        </p:txBody>
      </p:sp>
    </p:spTree>
    <p:extLst>
      <p:ext uri="{BB962C8B-B14F-4D97-AF65-F5344CB8AC3E}">
        <p14:creationId xmlns:p14="http://schemas.microsoft.com/office/powerpoint/2010/main" val="3416579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D7C5-838D-4E6C-BA48-FE0A78436F7D}"/>
              </a:ext>
            </a:extLst>
          </p:cNvPr>
          <p:cNvSpPr>
            <a:spLocks noGrp="1"/>
          </p:cNvSpPr>
          <p:nvPr>
            <p:ph type="title"/>
          </p:nvPr>
        </p:nvSpPr>
        <p:spPr>
          <a:xfrm>
            <a:off x="0" y="457200"/>
            <a:ext cx="12192000" cy="430887"/>
          </a:xfrm>
        </p:spPr>
        <p:txBody>
          <a:bodyPr/>
          <a:lstStyle/>
          <a:p>
            <a:pPr algn="ctr"/>
            <a:r>
              <a:rPr lang="en-US" sz="2800"/>
              <a:t>AI applications have widely varying inferencing requirements</a:t>
            </a:r>
            <a:endParaRPr lang="en-CA" sz="2800"/>
          </a:p>
        </p:txBody>
      </p:sp>
      <p:sp>
        <p:nvSpPr>
          <p:cNvPr id="3" name="Content Placeholder 2">
            <a:extLst>
              <a:ext uri="{FF2B5EF4-FFF2-40B4-BE49-F238E27FC236}">
                <a16:creationId xmlns:a16="http://schemas.microsoft.com/office/drawing/2014/main" id="{96521AFD-8545-46F6-9EF1-BCC29BCB3650}"/>
              </a:ext>
            </a:extLst>
          </p:cNvPr>
          <p:cNvSpPr>
            <a:spLocks noGrp="1"/>
          </p:cNvSpPr>
          <p:nvPr>
            <p:ph type="body" sz="quarter" idx="10"/>
          </p:nvPr>
        </p:nvSpPr>
        <p:spPr>
          <a:xfrm>
            <a:off x="586740" y="1573548"/>
            <a:ext cx="9240012" cy="1311128"/>
          </a:xfrm>
        </p:spPr>
        <p:txBody>
          <a:bodyPr/>
          <a:lstStyle/>
          <a:p>
            <a:pPr>
              <a:spcBef>
                <a:spcPts val="0"/>
              </a:spcBef>
              <a:spcAft>
                <a:spcPts val="1200"/>
              </a:spcAft>
            </a:pPr>
            <a:r>
              <a:rPr lang="en-US" sz="2000">
                <a:solidFill>
                  <a:srgbClr val="66FFFF"/>
                </a:solidFill>
                <a:latin typeface="+mj-lt"/>
              </a:rPr>
              <a:t>Azure provides a ‘spectrum’ of GPU-based VMs that have been purpose-built for a variety of inferencing requirements </a:t>
            </a:r>
          </a:p>
          <a:p>
            <a:pPr marL="685800" lvl="1" indent="-457200">
              <a:buFont typeface="Arial" panose="020B0604020202020204" pitchFamily="34" charset="0"/>
              <a:buChar char="•"/>
            </a:pPr>
            <a:r>
              <a:rPr lang="en-US" sz="1600">
                <a:solidFill>
                  <a:schemeClr val="tx1"/>
                </a:solidFill>
              </a:rPr>
              <a:t>NV, NC, and ND Series VM offerings feature Maxwell, Kepler, Pascal, Tesla, and Volta architecture GPUs from NVIDIA for real-time to batch inferencing requirements </a:t>
            </a:r>
          </a:p>
        </p:txBody>
      </p:sp>
      <p:sp>
        <p:nvSpPr>
          <p:cNvPr id="5" name="TextBox 4">
            <a:extLst>
              <a:ext uri="{FF2B5EF4-FFF2-40B4-BE49-F238E27FC236}">
                <a16:creationId xmlns:a16="http://schemas.microsoft.com/office/drawing/2014/main" id="{1805FB8E-78C9-4CC4-A69A-564D5A4A6F4A}"/>
              </a:ext>
            </a:extLst>
          </p:cNvPr>
          <p:cNvSpPr txBox="1"/>
          <p:nvPr/>
        </p:nvSpPr>
        <p:spPr>
          <a:xfrm>
            <a:off x="586740" y="3412493"/>
            <a:ext cx="9526874" cy="13542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66FFFF"/>
                </a:solidFill>
                <a:effectLst/>
                <a:uLnTx/>
                <a:uFillTx/>
                <a:latin typeface="Segoe UI Semibold"/>
                <a:ea typeface="+mn-ea"/>
                <a:cs typeface="+mn-cs"/>
              </a:rPr>
              <a:t>Azure Stack Edge enables hybrid cloud configurations that extend GPU-based inferencing to on-premises deployments </a:t>
            </a:r>
          </a:p>
          <a:p>
            <a:pPr marL="6858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Fully managed implementations of the NVIDIA Triton Inferencing Server can handle real-time inferencing of streamed video by making use of models trained on Azure </a:t>
            </a:r>
          </a:p>
        </p:txBody>
      </p:sp>
    </p:spTree>
    <p:extLst>
      <p:ext uri="{BB962C8B-B14F-4D97-AF65-F5344CB8AC3E}">
        <p14:creationId xmlns:p14="http://schemas.microsoft.com/office/powerpoint/2010/main" val="266806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1609-3659-40D1-A793-96F320FD1980}"/>
              </a:ext>
            </a:extLst>
          </p:cNvPr>
          <p:cNvSpPr>
            <a:spLocks noGrp="1"/>
          </p:cNvSpPr>
          <p:nvPr>
            <p:ph type="title"/>
          </p:nvPr>
        </p:nvSpPr>
        <p:spPr>
          <a:xfrm>
            <a:off x="0" y="462688"/>
            <a:ext cx="12192000" cy="553998"/>
          </a:xfrm>
        </p:spPr>
        <p:txBody>
          <a:bodyPr>
            <a:noAutofit/>
          </a:bodyPr>
          <a:lstStyle/>
          <a:p>
            <a:pPr algn="ctr"/>
            <a:r>
              <a:rPr lang="en-US" sz="2800"/>
              <a:t>AI applications are challenging to build &amp; operationalize</a:t>
            </a:r>
            <a:endParaRPr lang="en-CA" sz="2800"/>
          </a:p>
        </p:txBody>
      </p:sp>
      <p:sp>
        <p:nvSpPr>
          <p:cNvPr id="3" name="Content Placeholder 2">
            <a:extLst>
              <a:ext uri="{FF2B5EF4-FFF2-40B4-BE49-F238E27FC236}">
                <a16:creationId xmlns:a16="http://schemas.microsoft.com/office/drawing/2014/main" id="{FA2F0190-6D12-493C-94F2-AEBB354B1B84}"/>
              </a:ext>
            </a:extLst>
          </p:cNvPr>
          <p:cNvSpPr>
            <a:spLocks noGrp="1"/>
          </p:cNvSpPr>
          <p:nvPr>
            <p:ph type="body" sz="quarter" idx="10"/>
          </p:nvPr>
        </p:nvSpPr>
        <p:spPr>
          <a:xfrm>
            <a:off x="586390" y="1681943"/>
            <a:ext cx="11018520" cy="276999"/>
          </a:xfrm>
        </p:spPr>
        <p:txBody>
          <a:bodyPr/>
          <a:lstStyle/>
          <a:p>
            <a:r>
              <a:rPr lang="en-US" sz="1800">
                <a:solidFill>
                  <a:srgbClr val="66FFFF"/>
                </a:solidFill>
                <a:latin typeface="+mj-lt"/>
              </a:rPr>
              <a:t>Azure Machine Learning leverages Azure as its data platform </a:t>
            </a:r>
          </a:p>
        </p:txBody>
      </p:sp>
      <p:sp>
        <p:nvSpPr>
          <p:cNvPr id="5" name="TextBox 4">
            <a:extLst>
              <a:ext uri="{FF2B5EF4-FFF2-40B4-BE49-F238E27FC236}">
                <a16:creationId xmlns:a16="http://schemas.microsoft.com/office/drawing/2014/main" id="{0236E244-CDBE-44C9-8433-CD0517E3E3DE}"/>
              </a:ext>
            </a:extLst>
          </p:cNvPr>
          <p:cNvSpPr txBox="1"/>
          <p:nvPr/>
        </p:nvSpPr>
        <p:spPr>
          <a:xfrm>
            <a:off x="586390" y="5575288"/>
            <a:ext cx="104351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FFFF"/>
                </a:solidFill>
                <a:effectLst/>
                <a:uLnTx/>
                <a:uFillTx/>
                <a:latin typeface="Segoe UI Semibold"/>
                <a:ea typeface="+mn-ea"/>
                <a:cs typeface="+mn-cs"/>
              </a:rPr>
              <a:t>Azure Machine Learning allows to applications to be built, monitored, and refined responsibly</a:t>
            </a:r>
          </a:p>
        </p:txBody>
      </p:sp>
      <p:sp>
        <p:nvSpPr>
          <p:cNvPr id="7" name="TextBox 6">
            <a:extLst>
              <a:ext uri="{FF2B5EF4-FFF2-40B4-BE49-F238E27FC236}">
                <a16:creationId xmlns:a16="http://schemas.microsoft.com/office/drawing/2014/main" id="{830DA94E-18AA-426C-82A6-B47AD7ADD637}"/>
              </a:ext>
            </a:extLst>
          </p:cNvPr>
          <p:cNvSpPr txBox="1"/>
          <p:nvPr/>
        </p:nvSpPr>
        <p:spPr>
          <a:xfrm>
            <a:off x="586390" y="3908803"/>
            <a:ext cx="9526874"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66FFFF"/>
                </a:solidFill>
                <a:effectLst/>
                <a:uLnTx/>
                <a:uFillTx/>
                <a:latin typeface="Segoe UI Semibold"/>
                <a:ea typeface="+mn-ea"/>
                <a:cs typeface="+mn-cs"/>
              </a:rPr>
              <a:t>Azure Machine Learning simplifies the operationalization of applications and their workflows </a:t>
            </a:r>
          </a:p>
          <a:p>
            <a:pPr marL="685800" marR="0" lvl="1"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Tap into AI-first infrastructure without being distracted by the nuances of cloud-based IT </a:t>
            </a:r>
          </a:p>
          <a:p>
            <a:pPr marL="685800" marR="0" lvl="1"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Manage applications and their workflows throughout their entire lifecycle, and end-to-end, via built-in MLOps </a:t>
            </a:r>
          </a:p>
        </p:txBody>
      </p:sp>
      <p:sp>
        <p:nvSpPr>
          <p:cNvPr id="9" name="TextBox 8">
            <a:extLst>
              <a:ext uri="{FF2B5EF4-FFF2-40B4-BE49-F238E27FC236}">
                <a16:creationId xmlns:a16="http://schemas.microsoft.com/office/drawing/2014/main" id="{D3C680FC-5E5E-4706-9818-CC6C2B1F5112}"/>
              </a:ext>
            </a:extLst>
          </p:cNvPr>
          <p:cNvSpPr txBox="1"/>
          <p:nvPr/>
        </p:nvSpPr>
        <p:spPr>
          <a:xfrm>
            <a:off x="586390" y="2343783"/>
            <a:ext cx="9910922"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66FFFF"/>
                </a:solidFill>
                <a:effectLst/>
                <a:uLnTx/>
                <a:uFillTx/>
                <a:latin typeface="Segoe UI Semibold"/>
                <a:ea typeface="+mn-ea"/>
                <a:cs typeface="+mn-cs"/>
              </a:rPr>
              <a:t>Azure Machine Learning accommodates developers of any skill level</a:t>
            </a:r>
          </a:p>
          <a:p>
            <a:pPr marL="685800" marR="0" lvl="1"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From low-code and automated options to familiar Notebooks and IDEs, Azure Machine Learning facilitates code development from prototyping to production </a:t>
            </a:r>
          </a:p>
          <a:p>
            <a:pPr marL="685800" marR="0" lvl="1"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Use of familiar interfaces accelerates onboarding to the cloud </a:t>
            </a:r>
          </a:p>
        </p:txBody>
      </p:sp>
    </p:spTree>
    <p:extLst>
      <p:ext uri="{BB962C8B-B14F-4D97-AF65-F5344CB8AC3E}">
        <p14:creationId xmlns:p14="http://schemas.microsoft.com/office/powerpoint/2010/main" val="57674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IejaVYPglFCHBFglBhoQ"/>
</p:tagLst>
</file>

<file path=ppt/theme/theme1.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2.xml><?xml version="1.0" encoding="utf-8"?>
<a:theme xmlns:a="http://schemas.openxmlformats.org/drawingml/2006/main" name="5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5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2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6.xml><?xml version="1.0" encoding="utf-8"?>
<a:theme xmlns:a="http://schemas.openxmlformats.org/drawingml/2006/main" name="Master Slide Template">
  <a:themeElements>
    <a:clrScheme name="AnalogousFromLightSeedLeftStep">
      <a:dk1>
        <a:srgbClr val="000000"/>
      </a:dk1>
      <a:lt1>
        <a:srgbClr val="FFFFFF"/>
      </a:lt1>
      <a:dk2>
        <a:srgbClr val="243941"/>
      </a:dk2>
      <a:lt2>
        <a:srgbClr val="E8E6E2"/>
      </a:lt2>
      <a:accent1>
        <a:srgbClr val="8FA1CD"/>
      </a:accent1>
      <a:accent2>
        <a:srgbClr val="77ABC2"/>
      </a:accent2>
      <a:accent3>
        <a:srgbClr val="78ACA6"/>
      </a:accent3>
      <a:accent4>
        <a:srgbClr val="6DB18D"/>
      </a:accent4>
      <a:accent5>
        <a:srgbClr val="77B07A"/>
      </a:accent5>
      <a:accent6>
        <a:srgbClr val="83AE6B"/>
      </a:accent6>
      <a:hlink>
        <a:srgbClr val="918158"/>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6451C56FECA446BA3F6AA268ED5A6B" ma:contentTypeVersion="20" ma:contentTypeDescription="Create a new document." ma:contentTypeScope="" ma:versionID="9ce0bd6ab3a8346c955c236cb34ca7ce">
  <xsd:schema xmlns:xsd="http://www.w3.org/2001/XMLSchema" xmlns:xs="http://www.w3.org/2001/XMLSchema" xmlns:p="http://schemas.microsoft.com/office/2006/metadata/properties" xmlns:ns1="http://schemas.microsoft.com/sharepoint/v3" xmlns:ns2="0ae06192-25af-41c5-938f-361f8eec808a" xmlns:ns3="08b0ad8d-53de-4da8-9833-cfc7b605a807" xmlns:ns4="230e9df3-be65-4c73-a93b-d1236ebd677e" targetNamespace="http://schemas.microsoft.com/office/2006/metadata/properties" ma:root="true" ma:fieldsID="a018a29a69b20ee8dff2b062606bc3d2" ns1:_="" ns2:_="" ns3:_="" ns4:_="">
    <xsd:import namespace="http://schemas.microsoft.com/sharepoint/v3"/>
    <xsd:import namespace="0ae06192-25af-41c5-938f-361f8eec808a"/>
    <xsd:import namespace="08b0ad8d-53de-4da8-9833-cfc7b605a80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1:_ip_UnifiedCompliancePolicyProperties" minOccurs="0"/>
                <xsd:element ref="ns1:_ip_UnifiedCompliancePolicyUIAction" minOccurs="0"/>
                <xsd:element ref="ns2:MediaServiceAutoKeyPoints" minOccurs="0"/>
                <xsd:element ref="ns2:MediaServiceKeyPoints" minOccurs="0"/>
                <xsd:element ref="ns2:MediaServiceOCR" minOccurs="0"/>
                <xsd:element ref="ns2:lcf76f155ced4ddcb4097134ff3c332f" minOccurs="0"/>
                <xsd:element ref="ns4:TaxCatchAll" minOccurs="0"/>
                <xsd:element ref="ns1:PublishingStartDate" minOccurs="0"/>
                <xsd:element ref="ns1:PublishingExpirationDat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element name="PublishingStartDate" ma:index="25"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6"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ae06192-25af-41c5-938f-361f8eec80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OCR" ma:index="21" nillable="true" ma:displayName="Extracted Text" ma:internalName="MediaServiceOCR"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8b0ad8d-53de-4da8-9833-cfc7b605a80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9aeebcbd-23f4-490b-bb4a-e84624ad2f42}" ma:internalName="TaxCatchAll" ma:showField="CatchAllData" ma:web="08b0ad8d-53de-4da8-9833-cfc7b605a8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e06192-25af-41c5-938f-361f8eec808a">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TaxCatchAll xmlns="230e9df3-be65-4c73-a93b-d1236ebd677e" xsi:nil="true"/>
  </documentManagement>
</p:properties>
</file>

<file path=customXml/itemProps1.xml><?xml version="1.0" encoding="utf-8"?>
<ds:datastoreItem xmlns:ds="http://schemas.openxmlformats.org/officeDocument/2006/customXml" ds:itemID="{87A5018A-156C-44B7-9BA2-78754513A3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e06192-25af-41c5-938f-361f8eec808a"/>
    <ds:schemaRef ds:uri="08b0ad8d-53de-4da8-9833-cfc7b605a80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04ECB8-1D5E-4B94-978D-240760777E6B}">
  <ds:schemaRefs>
    <ds:schemaRef ds:uri="http://schemas.microsoft.com/sharepoint/v3/contenttype/forms"/>
  </ds:schemaRefs>
</ds:datastoreItem>
</file>

<file path=customXml/itemProps3.xml><?xml version="1.0" encoding="utf-8"?>
<ds:datastoreItem xmlns:ds="http://schemas.openxmlformats.org/officeDocument/2006/customXml" ds:itemID="{9160B25C-DC82-41F2-8A57-A6B097F4D927}">
  <ds:schemaRefs>
    <ds:schemaRef ds:uri="http://purl.org/dc/dcmitype/"/>
    <ds:schemaRef ds:uri="1289a88f-42fd-4598-917f-c8e86fd3a897"/>
    <ds:schemaRef ds:uri="http://purl.org/dc/terms/"/>
    <ds:schemaRef ds:uri="http://purl.org/dc/elements/1.1/"/>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aa8c45a6-06c8-486e-9865-c23779e73d44"/>
    <ds:schemaRef ds:uri="0ae06192-25af-41c5-938f-361f8eec808a"/>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TotalTime>
  <Words>1954</Words>
  <Application>Microsoft Office PowerPoint</Application>
  <PresentationFormat>Widescreen</PresentationFormat>
  <Paragraphs>184</Paragraphs>
  <Slides>14</Slides>
  <Notes>6</Notes>
  <HiddenSlides>0</HiddenSlides>
  <MMClips>0</MMClips>
  <ScaleCrop>false</ScaleCrop>
  <HeadingPairs>
    <vt:vector size="4" baseType="variant">
      <vt:variant>
        <vt:lpstr>Theme</vt:lpstr>
      </vt:variant>
      <vt:variant>
        <vt:i4>6</vt:i4>
      </vt:variant>
      <vt:variant>
        <vt:lpstr>Slide Titles</vt:lpstr>
      </vt:variant>
      <vt:variant>
        <vt:i4>14</vt:i4>
      </vt:variant>
    </vt:vector>
  </HeadingPairs>
  <TitlesOfParts>
    <vt:vector size="20" baseType="lpstr">
      <vt:lpstr>EBC_2017</vt:lpstr>
      <vt:lpstr>5_Microsoft 365 PPT Template - 2018</vt:lpstr>
      <vt:lpstr>Build 2019 Black</vt:lpstr>
      <vt:lpstr>5_Build 2019 Black</vt:lpstr>
      <vt:lpstr>2_Black Template</vt:lpstr>
      <vt:lpstr>Master Slide Template</vt:lpstr>
      <vt:lpstr>Making use of this deck </vt:lpstr>
      <vt:lpstr>Suggested workshop format </vt:lpstr>
      <vt:lpstr>Additional slides </vt:lpstr>
      <vt:lpstr>Messaging Elements An AI-First Infrastructure &amp; Toolchain</vt:lpstr>
      <vt:lpstr>Agenda</vt:lpstr>
      <vt:lpstr>Production AI applications are challenging to build &amp; operationalize </vt:lpstr>
      <vt:lpstr>AI applications have widely varying training requirements</vt:lpstr>
      <vt:lpstr>AI applications have widely varying inferencing requirements</vt:lpstr>
      <vt:lpstr>AI applications are challenging to build &amp; operationalize</vt:lpstr>
      <vt:lpstr>NVIDIA A100 Tensor Core GPU</vt:lpstr>
      <vt:lpstr>Building scalable supercomputers in the cloud </vt:lpstr>
      <vt:lpstr>Deep Learning/AI: Best choices for optimal GPU utilization</vt:lpstr>
      <vt:lpstr>Internal stakeholders in organizations considered for customer journey</vt:lpstr>
      <vt:lpstr>AI vs HPC Expertise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 to Batch</dc:title>
  <dc:creator>Ian Lumb</dc:creator>
  <cp:lastModifiedBy>Abhishek PC</cp:lastModifiedBy>
  <cp:revision>6</cp:revision>
  <dcterms:created xsi:type="dcterms:W3CDTF">2022-06-09T16:22:36Z</dcterms:created>
  <dcterms:modified xsi:type="dcterms:W3CDTF">2022-08-03T03:39:21Z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600.000000000000</vt:lpwstr>
  </property>
  <property fmtid="{D5CDD505-2E9C-101B-9397-08002B2CF9AE}" pid="3" name="xd_Signature">
    <vt:lpwstr/>
  </property>
  <property fmtid="{D5CDD505-2E9C-101B-9397-08002B2CF9AE}" pid="4" name="xd_ProgID">
    <vt:lpwstr/>
  </property>
  <property fmtid="{D5CDD505-2E9C-101B-9397-08002B2CF9AE}" pid="5" name="ContentTypeId">
    <vt:lpwstr>0x01010084A20DD362EBDF48BCC0390228E562B1</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